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033aa9ca2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50130eed2d4c88"/>
  </p:sldMasterIdLst>
  <p:sldIdLst>
    <p:sldId xmlns:r="http://schemas.openxmlformats.org/officeDocument/2006/relationships" id="256" r:id="R739b8458f3d9432f"/>
    <p:sldId xmlns:r="http://schemas.openxmlformats.org/officeDocument/2006/relationships" id="257" r:id="Rf64641a4f8a04af5"/>
    <p:sldId xmlns:r="http://schemas.openxmlformats.org/officeDocument/2006/relationships" id="258" r:id="R188b1b5fee434954"/>
    <p:sldId xmlns:r="http://schemas.openxmlformats.org/officeDocument/2006/relationships" id="259" r:id="Ra6edc7782f3f4d25"/>
    <p:sldId xmlns:r="http://schemas.openxmlformats.org/officeDocument/2006/relationships" id="260" r:id="R5bbfb7258b0e414c"/>
    <p:sldId xmlns:r="http://schemas.openxmlformats.org/officeDocument/2006/relationships" id="261" r:id="Rb487db11b7784b9a"/>
    <p:sldId xmlns:r="http://schemas.openxmlformats.org/officeDocument/2006/relationships" id="262" r:id="R5f1295328a4a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0130eed2d4c88" /><Relationship Type="http://schemas.openxmlformats.org/officeDocument/2006/relationships/slide" Target="/ppt/slides/slide1.xml" Id="R739b8458f3d9432f" /><Relationship Type="http://schemas.openxmlformats.org/officeDocument/2006/relationships/slide" Target="/ppt/slides/slide2.xml" Id="Rf64641a4f8a04af5" /><Relationship Type="http://schemas.openxmlformats.org/officeDocument/2006/relationships/slide" Target="/ppt/slides/slide3.xml" Id="R188b1b5fee434954" /><Relationship Type="http://schemas.openxmlformats.org/officeDocument/2006/relationships/slide" Target="/ppt/slides/slide4.xml" Id="Ra6edc7782f3f4d25" /><Relationship Type="http://schemas.openxmlformats.org/officeDocument/2006/relationships/slide" Target="/ppt/slides/slide5.xml" Id="R5bbfb7258b0e414c" /><Relationship Type="http://schemas.openxmlformats.org/officeDocument/2006/relationships/slide" Target="/ppt/slides/slide6.xml" Id="Rb487db11b7784b9a" /><Relationship Type="http://schemas.openxmlformats.org/officeDocument/2006/relationships/slide" Target="/ppt/slides/slide7.xml" Id="R5f1295328a4a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6e3bc566b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37ec699ef4ea2" /><Relationship Type="http://schemas.openxmlformats.org/officeDocument/2006/relationships/theme" Target="/ppt/slideMasters/theme/theme1.xml" Id="R3887c9d2f804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37ec699ef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b2fc8f5f4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a7d2d4d6b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3bdfa902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39ab7d752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e37b4c08b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04c0f538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4d2ddd218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FAMMY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15 485 730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ASLAUG HJØRDIS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kjell@fammy.no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988 998 443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