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78c558a2e3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f0b88786a4990"/>
  </p:sldMasterIdLst>
  <p:sldIdLst>
    <p:sldId xmlns:r="http://schemas.openxmlformats.org/officeDocument/2006/relationships" id="256" r:id="Reb4ccac9d9514a94"/>
    <p:sldId xmlns:r="http://schemas.openxmlformats.org/officeDocument/2006/relationships" id="257" r:id="Ra6ba68f46e2f4736"/>
    <p:sldId xmlns:r="http://schemas.openxmlformats.org/officeDocument/2006/relationships" id="258" r:id="Rd0550384bb174583"/>
    <p:sldId xmlns:r="http://schemas.openxmlformats.org/officeDocument/2006/relationships" id="259" r:id="R575999a9511c4b80"/>
    <p:sldId xmlns:r="http://schemas.openxmlformats.org/officeDocument/2006/relationships" id="260" r:id="Rd46ab5615a1b4b32"/>
    <p:sldId xmlns:r="http://schemas.openxmlformats.org/officeDocument/2006/relationships" id="261" r:id="Rece08e8ac4064e26"/>
    <p:sldId xmlns:r="http://schemas.openxmlformats.org/officeDocument/2006/relationships" id="262" r:id="Re9ccbe6433d142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f0b88786a4990" /><Relationship Type="http://schemas.openxmlformats.org/officeDocument/2006/relationships/slide" Target="/ppt/slides/slide1.xml" Id="Reb4ccac9d9514a94" /><Relationship Type="http://schemas.openxmlformats.org/officeDocument/2006/relationships/slide" Target="/ppt/slides/slide2.xml" Id="Ra6ba68f46e2f4736" /><Relationship Type="http://schemas.openxmlformats.org/officeDocument/2006/relationships/slide" Target="/ppt/slides/slide3.xml" Id="Rd0550384bb174583" /><Relationship Type="http://schemas.openxmlformats.org/officeDocument/2006/relationships/slide" Target="/ppt/slides/slide4.xml" Id="R575999a9511c4b80" /><Relationship Type="http://schemas.openxmlformats.org/officeDocument/2006/relationships/slide" Target="/ppt/slides/slide5.xml" Id="Rd46ab5615a1b4b32" /><Relationship Type="http://schemas.openxmlformats.org/officeDocument/2006/relationships/slide" Target="/ppt/slides/slide6.xml" Id="Rece08e8ac4064e26" /><Relationship Type="http://schemas.openxmlformats.org/officeDocument/2006/relationships/slide" Target="/ppt/slides/slide7.xml" Id="Re9ccbe6433d142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f1bb228f646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423f71b414b33" /><Relationship Type="http://schemas.openxmlformats.org/officeDocument/2006/relationships/theme" Target="/ppt/slideMasters/theme/theme1.xml" Id="Rc0df5a667550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d423f71b41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75bf1ce704b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c67a84a5f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142c00732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92e006a5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4e8b9da2948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fff70806943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ff7b20634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BENUM JUBERG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BENUM JUBERG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−232 625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TORSTEIN JUBERG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Allmenningen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988 999 520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