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4819d667c4b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2540fa5cfc4b48"/>
  </p:sldMasterIdLst>
  <p:sldIdLst>
    <p:sldId xmlns:r="http://schemas.openxmlformats.org/officeDocument/2006/relationships" id="256" r:id="Reb7fa4b1872d4669"/>
    <p:sldId xmlns:r="http://schemas.openxmlformats.org/officeDocument/2006/relationships" id="257" r:id="R2df7872d54be4da9"/>
    <p:sldId xmlns:r="http://schemas.openxmlformats.org/officeDocument/2006/relationships" id="258" r:id="R03fea836d8174a65"/>
    <p:sldId xmlns:r="http://schemas.openxmlformats.org/officeDocument/2006/relationships" id="259" r:id="R295e1614ecfd4b0d"/>
    <p:sldId xmlns:r="http://schemas.openxmlformats.org/officeDocument/2006/relationships" id="260" r:id="Rcd6089d22a5c4dd7"/>
    <p:sldId xmlns:r="http://schemas.openxmlformats.org/officeDocument/2006/relationships" id="261" r:id="Rc951e8ffe5104b80"/>
    <p:sldId xmlns:r="http://schemas.openxmlformats.org/officeDocument/2006/relationships" id="262" r:id="R75a10c4b02f644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540fa5cfc4b48" /><Relationship Type="http://schemas.openxmlformats.org/officeDocument/2006/relationships/slide" Target="/ppt/slides/slide1.xml" Id="Reb7fa4b1872d4669" /><Relationship Type="http://schemas.openxmlformats.org/officeDocument/2006/relationships/slide" Target="/ppt/slides/slide2.xml" Id="R2df7872d54be4da9" /><Relationship Type="http://schemas.openxmlformats.org/officeDocument/2006/relationships/slide" Target="/ppt/slides/slide3.xml" Id="R03fea836d8174a65" /><Relationship Type="http://schemas.openxmlformats.org/officeDocument/2006/relationships/slide" Target="/ppt/slides/slide4.xml" Id="R295e1614ecfd4b0d" /><Relationship Type="http://schemas.openxmlformats.org/officeDocument/2006/relationships/slide" Target="/ppt/slides/slide5.xml" Id="Rcd6089d22a5c4dd7" /><Relationship Type="http://schemas.openxmlformats.org/officeDocument/2006/relationships/slide" Target="/ppt/slides/slide6.xml" Id="Rc951e8ffe5104b80" /><Relationship Type="http://schemas.openxmlformats.org/officeDocument/2006/relationships/slide" Target="/ppt/slides/slide7.xml" Id="R75a10c4b02f644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b19877c9e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4d310a6d34c40" /><Relationship Type="http://schemas.openxmlformats.org/officeDocument/2006/relationships/theme" Target="/ppt/slideMasters/theme/theme1.xml" Id="R8ba6003df02b47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f4d310a6d3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fba3b2e3f6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7b1e1936949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7c32cfb254b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fd10b9ce40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69c383d7044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08418aa5347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2ec97e6f848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RIO HOLDING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8 998 095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49 072 468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49 158 029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 HELSET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Industrigaten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989 001 825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RIO HOLDING AS</a:t>
            </a:r>
          </a:p>
        </p:txBody>
      </p:sp>
    </p:spTree>
  </p:cSld>
  <p:clrMapOvr>
    <a:masterClrMapping xmlns:a="http://schemas.openxmlformats.org/drawingml/2006/main"/>
  </p:clrMapOvr>
</p:sld>
</file>