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116d522c5346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dace98e75e4fa2"/>
  </p:sldMasterIdLst>
  <p:sldIdLst>
    <p:sldId xmlns:r="http://schemas.openxmlformats.org/officeDocument/2006/relationships" id="256" r:id="Rfe8a88a6b5cf478d"/>
    <p:sldId xmlns:r="http://schemas.openxmlformats.org/officeDocument/2006/relationships" id="257" r:id="R21f41f706ee24d2b"/>
    <p:sldId xmlns:r="http://schemas.openxmlformats.org/officeDocument/2006/relationships" id="258" r:id="R441292ebb92d487f"/>
    <p:sldId xmlns:r="http://schemas.openxmlformats.org/officeDocument/2006/relationships" id="259" r:id="R8257c0ad303345fe"/>
    <p:sldId xmlns:r="http://schemas.openxmlformats.org/officeDocument/2006/relationships" id="260" r:id="R3c1d46d2958948de"/>
    <p:sldId xmlns:r="http://schemas.openxmlformats.org/officeDocument/2006/relationships" id="261" r:id="R642760c566274f2a"/>
    <p:sldId xmlns:r="http://schemas.openxmlformats.org/officeDocument/2006/relationships" id="262" r:id="R8a89c9444cb745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ace98e75e4fa2" /><Relationship Type="http://schemas.openxmlformats.org/officeDocument/2006/relationships/slide" Target="/ppt/slides/slide1.xml" Id="Rfe8a88a6b5cf478d" /><Relationship Type="http://schemas.openxmlformats.org/officeDocument/2006/relationships/slide" Target="/ppt/slides/slide2.xml" Id="R21f41f706ee24d2b" /><Relationship Type="http://schemas.openxmlformats.org/officeDocument/2006/relationships/slide" Target="/ppt/slides/slide3.xml" Id="R441292ebb92d487f" /><Relationship Type="http://schemas.openxmlformats.org/officeDocument/2006/relationships/slide" Target="/ppt/slides/slide4.xml" Id="R8257c0ad303345fe" /><Relationship Type="http://schemas.openxmlformats.org/officeDocument/2006/relationships/slide" Target="/ppt/slides/slide5.xml" Id="R3c1d46d2958948de" /><Relationship Type="http://schemas.openxmlformats.org/officeDocument/2006/relationships/slide" Target="/ppt/slides/slide6.xml" Id="R642760c566274f2a" /><Relationship Type="http://schemas.openxmlformats.org/officeDocument/2006/relationships/slide" Target="/ppt/slides/slide7.xml" Id="R8a89c9444cb745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1b8edf9d34f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e50e42fd44cc8" /><Relationship Type="http://schemas.openxmlformats.org/officeDocument/2006/relationships/theme" Target="/ppt/slideMasters/theme/theme1.xml" Id="R7ae76e15089344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be50e42fd44c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d17e44f18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bfe08b20346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f5102ef1d4a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70ddc253542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edf173ddd4c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29215346c4c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7cd9770e9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WESENBERG VERDISPAR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WESENBERG VERDISPAR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23 648 384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27 191 804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WESENBERG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25 65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