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235edd98f44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8c932ba2e4319"/>
  </p:sldMasterIdLst>
  <p:sldIdLst>
    <p:sldId xmlns:r="http://schemas.openxmlformats.org/officeDocument/2006/relationships" id="256" r:id="Rc6e6a5a594234c58"/>
    <p:sldId xmlns:r="http://schemas.openxmlformats.org/officeDocument/2006/relationships" id="257" r:id="R982491b58b414985"/>
    <p:sldId xmlns:r="http://schemas.openxmlformats.org/officeDocument/2006/relationships" id="258" r:id="R1d1dd28dde22483d"/>
    <p:sldId xmlns:r="http://schemas.openxmlformats.org/officeDocument/2006/relationships" id="259" r:id="Raebf591282904f8b"/>
    <p:sldId xmlns:r="http://schemas.openxmlformats.org/officeDocument/2006/relationships" id="260" r:id="R496a17e8b9934016"/>
    <p:sldId xmlns:r="http://schemas.openxmlformats.org/officeDocument/2006/relationships" id="261" r:id="Rc613064b2d1047c2"/>
    <p:sldId xmlns:r="http://schemas.openxmlformats.org/officeDocument/2006/relationships" id="262" r:id="R1df20e4f951c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8c932ba2e4319" /><Relationship Type="http://schemas.openxmlformats.org/officeDocument/2006/relationships/slide" Target="/ppt/slides/slide1.xml" Id="Rc6e6a5a594234c58" /><Relationship Type="http://schemas.openxmlformats.org/officeDocument/2006/relationships/slide" Target="/ppt/slides/slide2.xml" Id="R982491b58b414985" /><Relationship Type="http://schemas.openxmlformats.org/officeDocument/2006/relationships/slide" Target="/ppt/slides/slide3.xml" Id="R1d1dd28dde22483d" /><Relationship Type="http://schemas.openxmlformats.org/officeDocument/2006/relationships/slide" Target="/ppt/slides/slide4.xml" Id="Raebf591282904f8b" /><Relationship Type="http://schemas.openxmlformats.org/officeDocument/2006/relationships/slide" Target="/ppt/slides/slide5.xml" Id="R496a17e8b9934016" /><Relationship Type="http://schemas.openxmlformats.org/officeDocument/2006/relationships/slide" Target="/ppt/slides/slide6.xml" Id="Rc613064b2d1047c2" /><Relationship Type="http://schemas.openxmlformats.org/officeDocument/2006/relationships/slide" Target="/ppt/slides/slide7.xml" Id="R1df20e4f951c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42cce3795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d1718b2b64883" /><Relationship Type="http://schemas.openxmlformats.org/officeDocument/2006/relationships/theme" Target="/ppt/slideMasters/theme/theme1.xml" Id="Rdbd233882a18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d1718b2b6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f16f14db8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4a660a0d0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560706b98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03132d65d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8df11ffe1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c34999d6f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160a7ef50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HOLDING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11 780 015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159 011 776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167 967 900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HARALD ANGELL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ANGELL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ANGELL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HOLDING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Bjørgaveien 203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86 33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HOLDING AS</a:t>
            </a:r>
          </a:p>
        </p:txBody>
      </p:sp>
    </p:spTree>
  </p:cSld>
  <p:clrMapOvr>
    <a:masterClrMapping xmlns:a="http://schemas.openxmlformats.org/drawingml/2006/main"/>
  </p:clrMapOvr>
</p:sld>
</file>