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90db43f5b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8f451a4854392"/>
  </p:sldMasterIdLst>
  <p:sldIdLst>
    <p:sldId xmlns:r="http://schemas.openxmlformats.org/officeDocument/2006/relationships" id="256" r:id="R317bd6ed0ead4c45"/>
    <p:sldId xmlns:r="http://schemas.openxmlformats.org/officeDocument/2006/relationships" id="257" r:id="R515664eaf69049f3"/>
    <p:sldId xmlns:r="http://schemas.openxmlformats.org/officeDocument/2006/relationships" id="258" r:id="R7887463cdff248bc"/>
    <p:sldId xmlns:r="http://schemas.openxmlformats.org/officeDocument/2006/relationships" id="259" r:id="Re9a1e4147c8f4ba6"/>
    <p:sldId xmlns:r="http://schemas.openxmlformats.org/officeDocument/2006/relationships" id="260" r:id="R98f9253304d14789"/>
    <p:sldId xmlns:r="http://schemas.openxmlformats.org/officeDocument/2006/relationships" id="261" r:id="Rb16030312f654a0e"/>
    <p:sldId xmlns:r="http://schemas.openxmlformats.org/officeDocument/2006/relationships" id="262" r:id="R14391f0978ec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8f451a4854392" /><Relationship Type="http://schemas.openxmlformats.org/officeDocument/2006/relationships/slide" Target="/ppt/slides/slide1.xml" Id="R317bd6ed0ead4c45" /><Relationship Type="http://schemas.openxmlformats.org/officeDocument/2006/relationships/slide" Target="/ppt/slides/slide2.xml" Id="R515664eaf69049f3" /><Relationship Type="http://schemas.openxmlformats.org/officeDocument/2006/relationships/slide" Target="/ppt/slides/slide3.xml" Id="R7887463cdff248bc" /><Relationship Type="http://schemas.openxmlformats.org/officeDocument/2006/relationships/slide" Target="/ppt/slides/slide4.xml" Id="Re9a1e4147c8f4ba6" /><Relationship Type="http://schemas.openxmlformats.org/officeDocument/2006/relationships/slide" Target="/ppt/slides/slide5.xml" Id="R98f9253304d14789" /><Relationship Type="http://schemas.openxmlformats.org/officeDocument/2006/relationships/slide" Target="/ppt/slides/slide6.xml" Id="Rb16030312f654a0e" /><Relationship Type="http://schemas.openxmlformats.org/officeDocument/2006/relationships/slide" Target="/ppt/slides/slide7.xml" Id="R14391f0978ec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2bce42f30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a253a0c0471a" /><Relationship Type="http://schemas.openxmlformats.org/officeDocument/2006/relationships/theme" Target="/ppt/slideMasters/theme/theme1.xml" Id="R683d5243c33d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ca253a0c0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afe9eefb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56e064309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11d24ea7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b4a3d903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b86fe174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b435ee37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c87c4f72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