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b3b32cd80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ec804674643f3"/>
  </p:sldMasterIdLst>
  <p:sldIdLst>
    <p:sldId xmlns:r="http://schemas.openxmlformats.org/officeDocument/2006/relationships" id="256" r:id="R229f93220f4d4d7a"/>
    <p:sldId xmlns:r="http://schemas.openxmlformats.org/officeDocument/2006/relationships" id="257" r:id="R524423e7e6a349e1"/>
    <p:sldId xmlns:r="http://schemas.openxmlformats.org/officeDocument/2006/relationships" id="258" r:id="R65be17768f7643b8"/>
    <p:sldId xmlns:r="http://schemas.openxmlformats.org/officeDocument/2006/relationships" id="259" r:id="Ra83e3a4e16dc4edd"/>
    <p:sldId xmlns:r="http://schemas.openxmlformats.org/officeDocument/2006/relationships" id="260" r:id="Rad510f17ba3548a5"/>
    <p:sldId xmlns:r="http://schemas.openxmlformats.org/officeDocument/2006/relationships" id="261" r:id="R20588442b6ba4080"/>
    <p:sldId xmlns:r="http://schemas.openxmlformats.org/officeDocument/2006/relationships" id="262" r:id="R009b6c624245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ec804674643f3" /><Relationship Type="http://schemas.openxmlformats.org/officeDocument/2006/relationships/slide" Target="/ppt/slides/slide1.xml" Id="R229f93220f4d4d7a" /><Relationship Type="http://schemas.openxmlformats.org/officeDocument/2006/relationships/slide" Target="/ppt/slides/slide2.xml" Id="R524423e7e6a349e1" /><Relationship Type="http://schemas.openxmlformats.org/officeDocument/2006/relationships/slide" Target="/ppt/slides/slide3.xml" Id="R65be17768f7643b8" /><Relationship Type="http://schemas.openxmlformats.org/officeDocument/2006/relationships/slide" Target="/ppt/slides/slide4.xml" Id="Ra83e3a4e16dc4edd" /><Relationship Type="http://schemas.openxmlformats.org/officeDocument/2006/relationships/slide" Target="/ppt/slides/slide5.xml" Id="Rad510f17ba3548a5" /><Relationship Type="http://schemas.openxmlformats.org/officeDocument/2006/relationships/slide" Target="/ppt/slides/slide6.xml" Id="R20588442b6ba4080" /><Relationship Type="http://schemas.openxmlformats.org/officeDocument/2006/relationships/slide" Target="/ppt/slides/slide7.xml" Id="R009b6c624245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edb514124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6b0b14d04194" /><Relationship Type="http://schemas.openxmlformats.org/officeDocument/2006/relationships/theme" Target="/ppt/slideMasters/theme/theme1.xml" Id="R708924e365e2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36b0b14d0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80a9895c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f90736af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2b171730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bfd3a9266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aa112faf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dc56842e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b8625a07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75 688 367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3 203 778 110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3 323 225 850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MEIDELL ALSAKER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