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ccbf31205c44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fc66c2e68f4e70"/>
  </p:sldMasterIdLst>
  <p:sldIdLst>
    <p:sldId xmlns:r="http://schemas.openxmlformats.org/officeDocument/2006/relationships" id="256" r:id="Rdf3846bf84d14cb7"/>
    <p:sldId xmlns:r="http://schemas.openxmlformats.org/officeDocument/2006/relationships" id="257" r:id="R071f9c8a8f9a45a7"/>
    <p:sldId xmlns:r="http://schemas.openxmlformats.org/officeDocument/2006/relationships" id="258" r:id="Re3efe02195474a47"/>
    <p:sldId xmlns:r="http://schemas.openxmlformats.org/officeDocument/2006/relationships" id="259" r:id="Rcd19c4509d1e4753"/>
    <p:sldId xmlns:r="http://schemas.openxmlformats.org/officeDocument/2006/relationships" id="260" r:id="R99aaf20055de4223"/>
    <p:sldId xmlns:r="http://schemas.openxmlformats.org/officeDocument/2006/relationships" id="261" r:id="Rb1dd6a9628914c91"/>
    <p:sldId xmlns:r="http://schemas.openxmlformats.org/officeDocument/2006/relationships" id="262" r:id="R2258e5154c1247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c66c2e68f4e70" /><Relationship Type="http://schemas.openxmlformats.org/officeDocument/2006/relationships/slide" Target="/ppt/slides/slide1.xml" Id="Rdf3846bf84d14cb7" /><Relationship Type="http://schemas.openxmlformats.org/officeDocument/2006/relationships/slide" Target="/ppt/slides/slide2.xml" Id="R071f9c8a8f9a45a7" /><Relationship Type="http://schemas.openxmlformats.org/officeDocument/2006/relationships/slide" Target="/ppt/slides/slide3.xml" Id="Re3efe02195474a47" /><Relationship Type="http://schemas.openxmlformats.org/officeDocument/2006/relationships/slide" Target="/ppt/slides/slide4.xml" Id="Rcd19c4509d1e4753" /><Relationship Type="http://schemas.openxmlformats.org/officeDocument/2006/relationships/slide" Target="/ppt/slides/slide5.xml" Id="R99aaf20055de4223" /><Relationship Type="http://schemas.openxmlformats.org/officeDocument/2006/relationships/slide" Target="/ppt/slides/slide6.xml" Id="Rb1dd6a9628914c91" /><Relationship Type="http://schemas.openxmlformats.org/officeDocument/2006/relationships/slide" Target="/ppt/slides/slide7.xml" Id="R2258e5154c1247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f5d8ff9fb42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80358b234434e" /><Relationship Type="http://schemas.openxmlformats.org/officeDocument/2006/relationships/theme" Target="/ppt/slideMasters/theme/theme1.xml" Id="R188a82d390724a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a80358b23443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d8f977ccd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83985b75748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3b73b57ec4b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0d8990f3b4e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2878aaf8f4f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8efee0f72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4c1023c5545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GARMAR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323 668 318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293 655 101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289 962 277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4 391 210 307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4 406 146 934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MARGARET BOEL GARMANN  –  99,1 %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