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c80d7215dd4b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5a8900277b488e"/>
  </p:sldMasterIdLst>
  <p:sldIdLst>
    <p:sldId xmlns:r="http://schemas.openxmlformats.org/officeDocument/2006/relationships" id="256" r:id="R45a9c52b4c9946ab"/>
    <p:sldId xmlns:r="http://schemas.openxmlformats.org/officeDocument/2006/relationships" id="257" r:id="Rf964ddb7e1934365"/>
    <p:sldId xmlns:r="http://schemas.openxmlformats.org/officeDocument/2006/relationships" id="258" r:id="R80d115d6d0e7495d"/>
    <p:sldId xmlns:r="http://schemas.openxmlformats.org/officeDocument/2006/relationships" id="259" r:id="Rfdd52612bb26405d"/>
    <p:sldId xmlns:r="http://schemas.openxmlformats.org/officeDocument/2006/relationships" id="260" r:id="R380edd3802d74931"/>
    <p:sldId xmlns:r="http://schemas.openxmlformats.org/officeDocument/2006/relationships" id="261" r:id="R99b19122238648de"/>
    <p:sldId xmlns:r="http://schemas.openxmlformats.org/officeDocument/2006/relationships" id="262" r:id="R477f37fac9044d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a8900277b488e" /><Relationship Type="http://schemas.openxmlformats.org/officeDocument/2006/relationships/slide" Target="/ppt/slides/slide1.xml" Id="R45a9c52b4c9946ab" /><Relationship Type="http://schemas.openxmlformats.org/officeDocument/2006/relationships/slide" Target="/ppt/slides/slide2.xml" Id="Rf964ddb7e1934365" /><Relationship Type="http://schemas.openxmlformats.org/officeDocument/2006/relationships/slide" Target="/ppt/slides/slide3.xml" Id="R80d115d6d0e7495d" /><Relationship Type="http://schemas.openxmlformats.org/officeDocument/2006/relationships/slide" Target="/ppt/slides/slide4.xml" Id="Rfdd52612bb26405d" /><Relationship Type="http://schemas.openxmlformats.org/officeDocument/2006/relationships/slide" Target="/ppt/slides/slide5.xml" Id="R380edd3802d74931" /><Relationship Type="http://schemas.openxmlformats.org/officeDocument/2006/relationships/slide" Target="/ppt/slides/slide6.xml" Id="R99b19122238648de" /><Relationship Type="http://schemas.openxmlformats.org/officeDocument/2006/relationships/slide" Target="/ppt/slides/slide7.xml" Id="R477f37fac9044d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d674ced3f49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374d776a24090" /><Relationship Type="http://schemas.openxmlformats.org/officeDocument/2006/relationships/theme" Target="/ppt/slideMasters/theme/theme1.xml" Id="R09fddc46a54443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4374d776a240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586b043e445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42013ff3548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6b827592446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ce164419149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1eb38565640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3adae5a6d43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3359a6c5a4a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TEMA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TEMA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−169 150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7 124 569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9 251 560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10 968 582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SMITH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Smith, Gyldenløves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rune.smith@outlook.com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989 004 263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2 AS</a:t>
            </a:r>
          </a:p>
        </p:txBody>
      </p:sp>
    </p:spTree>
  </p:cSld>
  <p:clrMapOvr>
    <a:masterClrMapping xmlns:a="http://schemas.openxmlformats.org/drawingml/2006/main"/>
  </p:clrMapOvr>
</p:sld>
</file>