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b28d8f6584044d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5c97558b85b409f"/>
  </p:sldMasterIdLst>
  <p:sldIdLst>
    <p:sldId xmlns:r="http://schemas.openxmlformats.org/officeDocument/2006/relationships" id="256" r:id="R19595fd4c60f49ab"/>
    <p:sldId xmlns:r="http://schemas.openxmlformats.org/officeDocument/2006/relationships" id="257" r:id="Ra1bc36c16e6a44e5"/>
    <p:sldId xmlns:r="http://schemas.openxmlformats.org/officeDocument/2006/relationships" id="258" r:id="Rf524921ca06a4512"/>
    <p:sldId xmlns:r="http://schemas.openxmlformats.org/officeDocument/2006/relationships" id="259" r:id="R85eabd8d9e22400b"/>
    <p:sldId xmlns:r="http://schemas.openxmlformats.org/officeDocument/2006/relationships" id="260" r:id="R4e1c622d47884601"/>
    <p:sldId xmlns:r="http://schemas.openxmlformats.org/officeDocument/2006/relationships" id="261" r:id="R81ceddb459f149f2"/>
    <p:sldId xmlns:r="http://schemas.openxmlformats.org/officeDocument/2006/relationships" id="262" r:id="R324707572bc9489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c97558b85b409f" /><Relationship Type="http://schemas.openxmlformats.org/officeDocument/2006/relationships/slide" Target="/ppt/slides/slide1.xml" Id="R19595fd4c60f49ab" /><Relationship Type="http://schemas.openxmlformats.org/officeDocument/2006/relationships/slide" Target="/ppt/slides/slide2.xml" Id="Ra1bc36c16e6a44e5" /><Relationship Type="http://schemas.openxmlformats.org/officeDocument/2006/relationships/slide" Target="/ppt/slides/slide3.xml" Id="Rf524921ca06a4512" /><Relationship Type="http://schemas.openxmlformats.org/officeDocument/2006/relationships/slide" Target="/ppt/slides/slide4.xml" Id="R85eabd8d9e22400b" /><Relationship Type="http://schemas.openxmlformats.org/officeDocument/2006/relationships/slide" Target="/ppt/slides/slide5.xml" Id="R4e1c622d47884601" /><Relationship Type="http://schemas.openxmlformats.org/officeDocument/2006/relationships/slide" Target="/ppt/slides/slide6.xml" Id="R81ceddb459f149f2" /><Relationship Type="http://schemas.openxmlformats.org/officeDocument/2006/relationships/slide" Target="/ppt/slides/slide7.xml" Id="R324707572bc9489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b6df9424f9464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5758ce5f5e4fc7" /><Relationship Type="http://schemas.openxmlformats.org/officeDocument/2006/relationships/theme" Target="/ppt/slideMasters/theme/theme1.xml" Id="R78289dcfa8254ad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b5758ce5f5e4fc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2ba6f4dfd546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17e8e0255e448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5930910563410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1797245b0146a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25094b8e28401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a5621c1c5d41d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d0b96646084fa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VIKEN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VIKEN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−303 828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7 723 086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312 830 889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336 788 643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 VIKEN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 VIKEN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LIE VIKEN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JULIE LIE VIKEN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Bygdøy allé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989 005 006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HOLDING AS</a:t>
            </a:r>
          </a:p>
        </p:txBody>
      </p:sp>
    </p:spTree>
  </p:cSld>
  <p:clrMapOvr>
    <a:masterClrMapping xmlns:a="http://schemas.openxmlformats.org/drawingml/2006/main"/>
  </p:clrMapOvr>
</p:sld>
</file>