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5a7c5ff02946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36224085f0411b"/>
  </p:sldMasterIdLst>
  <p:sldIdLst>
    <p:sldId xmlns:r="http://schemas.openxmlformats.org/officeDocument/2006/relationships" id="256" r:id="Rc01d0e2c2f78405a"/>
    <p:sldId xmlns:r="http://schemas.openxmlformats.org/officeDocument/2006/relationships" id="257" r:id="R9aaaf1fc22c44cc4"/>
    <p:sldId xmlns:r="http://schemas.openxmlformats.org/officeDocument/2006/relationships" id="258" r:id="R97984b2725d34f16"/>
    <p:sldId xmlns:r="http://schemas.openxmlformats.org/officeDocument/2006/relationships" id="259" r:id="R33641b5fc9f54993"/>
    <p:sldId xmlns:r="http://schemas.openxmlformats.org/officeDocument/2006/relationships" id="260" r:id="R6c8611d16c1846cb"/>
    <p:sldId xmlns:r="http://schemas.openxmlformats.org/officeDocument/2006/relationships" id="261" r:id="R4ca0ece33ecc471f"/>
    <p:sldId xmlns:r="http://schemas.openxmlformats.org/officeDocument/2006/relationships" id="262" r:id="R588f3c47821148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36224085f0411b" /><Relationship Type="http://schemas.openxmlformats.org/officeDocument/2006/relationships/slide" Target="/ppt/slides/slide1.xml" Id="Rc01d0e2c2f78405a" /><Relationship Type="http://schemas.openxmlformats.org/officeDocument/2006/relationships/slide" Target="/ppt/slides/slide2.xml" Id="R9aaaf1fc22c44cc4" /><Relationship Type="http://schemas.openxmlformats.org/officeDocument/2006/relationships/slide" Target="/ppt/slides/slide3.xml" Id="R97984b2725d34f16" /><Relationship Type="http://schemas.openxmlformats.org/officeDocument/2006/relationships/slide" Target="/ppt/slides/slide4.xml" Id="R33641b5fc9f54993" /><Relationship Type="http://schemas.openxmlformats.org/officeDocument/2006/relationships/slide" Target="/ppt/slides/slide5.xml" Id="R6c8611d16c1846cb" /><Relationship Type="http://schemas.openxmlformats.org/officeDocument/2006/relationships/slide" Target="/ppt/slides/slide6.xml" Id="R4ca0ece33ecc471f" /><Relationship Type="http://schemas.openxmlformats.org/officeDocument/2006/relationships/slide" Target="/ppt/slides/slide7.xml" Id="R588f3c47821148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81a7a25de74c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4796093844c2f" /><Relationship Type="http://schemas.openxmlformats.org/officeDocument/2006/relationships/theme" Target="/ppt/slideMasters/theme/theme1.xml" Id="R66354ed7188c4d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14796093844c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08ce0575f4c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0799032fc42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e90b1c1c84f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8202f471b4e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17c3cea6842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58f319b164a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e68122bf64c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TORE H AMDAHL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H AMDAHL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−505 795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16 191 047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112 261 699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119 573 469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AMDAHL TORE HELMER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291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tore@amdahl.as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