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1a48312d9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122483b8e406b"/>
  </p:sldMasterIdLst>
  <p:sldIdLst>
    <p:sldId xmlns:r="http://schemas.openxmlformats.org/officeDocument/2006/relationships" id="256" r:id="R83a11b8834b54595"/>
    <p:sldId xmlns:r="http://schemas.openxmlformats.org/officeDocument/2006/relationships" id="257" r:id="R8407a019bc4542ec"/>
    <p:sldId xmlns:r="http://schemas.openxmlformats.org/officeDocument/2006/relationships" id="258" r:id="R7d33c08c39ff4b70"/>
    <p:sldId xmlns:r="http://schemas.openxmlformats.org/officeDocument/2006/relationships" id="259" r:id="Rc43d9c19c61d4204"/>
    <p:sldId xmlns:r="http://schemas.openxmlformats.org/officeDocument/2006/relationships" id="260" r:id="Rcab714f51f084ebe"/>
    <p:sldId xmlns:r="http://schemas.openxmlformats.org/officeDocument/2006/relationships" id="261" r:id="R53da4ef1557447f5"/>
    <p:sldId xmlns:r="http://schemas.openxmlformats.org/officeDocument/2006/relationships" id="262" r:id="Rb574723b8c50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122483b8e406b" /><Relationship Type="http://schemas.openxmlformats.org/officeDocument/2006/relationships/slide" Target="/ppt/slides/slide1.xml" Id="R83a11b8834b54595" /><Relationship Type="http://schemas.openxmlformats.org/officeDocument/2006/relationships/slide" Target="/ppt/slides/slide2.xml" Id="R8407a019bc4542ec" /><Relationship Type="http://schemas.openxmlformats.org/officeDocument/2006/relationships/slide" Target="/ppt/slides/slide3.xml" Id="R7d33c08c39ff4b70" /><Relationship Type="http://schemas.openxmlformats.org/officeDocument/2006/relationships/slide" Target="/ppt/slides/slide4.xml" Id="Rc43d9c19c61d4204" /><Relationship Type="http://schemas.openxmlformats.org/officeDocument/2006/relationships/slide" Target="/ppt/slides/slide5.xml" Id="Rcab714f51f084ebe" /><Relationship Type="http://schemas.openxmlformats.org/officeDocument/2006/relationships/slide" Target="/ppt/slides/slide6.xml" Id="R53da4ef1557447f5" /><Relationship Type="http://schemas.openxmlformats.org/officeDocument/2006/relationships/slide" Target="/ppt/slides/slide7.xml" Id="Rb574723b8c50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31617fb9b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4617f9f2e41c0" /><Relationship Type="http://schemas.openxmlformats.org/officeDocument/2006/relationships/theme" Target="/ppt/slideMasters/theme/theme1.xml" Id="Rd09411e076d4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4617f9f2e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bb3acd761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085f16dc8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6249bb40f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1160337fe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09924d3aa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6287b6d9842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68224fc1c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GLT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8 023 981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45 559 202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47 721 324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 NILSEN  –  90,5 %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HANS-ERIK JENS NILSEN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 HOLDING AS</a:t>
            </a:r>
          </a:p>
        </p:txBody>
      </p:sp>
    </p:spTree>
  </p:cSld>
  <p:clrMapOvr>
    <a:masterClrMapping xmlns:a="http://schemas.openxmlformats.org/drawingml/2006/main"/>
  </p:clrMapOvr>
</p:sld>
</file>