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18eb19145041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57952d883d4e42"/>
  </p:sldMasterIdLst>
  <p:sldIdLst>
    <p:sldId xmlns:r="http://schemas.openxmlformats.org/officeDocument/2006/relationships" id="256" r:id="Rd86b669c5f1c42eb"/>
    <p:sldId xmlns:r="http://schemas.openxmlformats.org/officeDocument/2006/relationships" id="257" r:id="R9354353daa274b10"/>
    <p:sldId xmlns:r="http://schemas.openxmlformats.org/officeDocument/2006/relationships" id="258" r:id="R475af8eb176c42d7"/>
    <p:sldId xmlns:r="http://schemas.openxmlformats.org/officeDocument/2006/relationships" id="259" r:id="Rf1c8931e125b4dcb"/>
    <p:sldId xmlns:r="http://schemas.openxmlformats.org/officeDocument/2006/relationships" id="260" r:id="Rf7295dace47740e3"/>
    <p:sldId xmlns:r="http://schemas.openxmlformats.org/officeDocument/2006/relationships" id="261" r:id="R9e95d24430984f3d"/>
    <p:sldId xmlns:r="http://schemas.openxmlformats.org/officeDocument/2006/relationships" id="262" r:id="R9e5f0e83e87947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57952d883d4e42" /><Relationship Type="http://schemas.openxmlformats.org/officeDocument/2006/relationships/slide" Target="/ppt/slides/slide1.xml" Id="Rd86b669c5f1c42eb" /><Relationship Type="http://schemas.openxmlformats.org/officeDocument/2006/relationships/slide" Target="/ppt/slides/slide2.xml" Id="R9354353daa274b10" /><Relationship Type="http://schemas.openxmlformats.org/officeDocument/2006/relationships/slide" Target="/ppt/slides/slide3.xml" Id="R475af8eb176c42d7" /><Relationship Type="http://schemas.openxmlformats.org/officeDocument/2006/relationships/slide" Target="/ppt/slides/slide4.xml" Id="Rf1c8931e125b4dcb" /><Relationship Type="http://schemas.openxmlformats.org/officeDocument/2006/relationships/slide" Target="/ppt/slides/slide5.xml" Id="Rf7295dace47740e3" /><Relationship Type="http://schemas.openxmlformats.org/officeDocument/2006/relationships/slide" Target="/ppt/slides/slide6.xml" Id="R9e95d24430984f3d" /><Relationship Type="http://schemas.openxmlformats.org/officeDocument/2006/relationships/slide" Target="/ppt/slides/slide7.xml" Id="R9e5f0e83e87947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8e5d9218ce4f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4b4f821b44a6d" /><Relationship Type="http://schemas.openxmlformats.org/officeDocument/2006/relationships/theme" Target="/ppt/slideMasters/theme/theme1.xml" Id="R0fb4fe7328e54b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b4b4f821b44a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a068c696347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ea681043e4e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35e60441342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41aa848734e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761107ec348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4d8c4fe6e45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320c18b704b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TEK EIER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 EIER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−100 675 031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−53 853 318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70 939 184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86 758 887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ERIK KLAVENESS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ERIK KLAVENESS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Harbitzalléen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39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