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e01e1a09d043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9b076df41c4854"/>
  </p:sldMasterIdLst>
  <p:sldIdLst>
    <p:sldId xmlns:r="http://schemas.openxmlformats.org/officeDocument/2006/relationships" id="256" r:id="Rce155ab343794769"/>
    <p:sldId xmlns:r="http://schemas.openxmlformats.org/officeDocument/2006/relationships" id="257" r:id="R17da20d4b45a442e"/>
    <p:sldId xmlns:r="http://schemas.openxmlformats.org/officeDocument/2006/relationships" id="258" r:id="Rc4aaa8b1b25340cb"/>
    <p:sldId xmlns:r="http://schemas.openxmlformats.org/officeDocument/2006/relationships" id="259" r:id="Rf676127ef7c54f69"/>
    <p:sldId xmlns:r="http://schemas.openxmlformats.org/officeDocument/2006/relationships" id="260" r:id="Rc787f4bbf6c948dd"/>
    <p:sldId xmlns:r="http://schemas.openxmlformats.org/officeDocument/2006/relationships" id="261" r:id="R3648a9d098ed47e4"/>
    <p:sldId xmlns:r="http://schemas.openxmlformats.org/officeDocument/2006/relationships" id="262" r:id="R1ed4b3b5a6434c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b076df41c4854" /><Relationship Type="http://schemas.openxmlformats.org/officeDocument/2006/relationships/slide" Target="/ppt/slides/slide1.xml" Id="Rce155ab343794769" /><Relationship Type="http://schemas.openxmlformats.org/officeDocument/2006/relationships/slide" Target="/ppt/slides/slide2.xml" Id="R17da20d4b45a442e" /><Relationship Type="http://schemas.openxmlformats.org/officeDocument/2006/relationships/slide" Target="/ppt/slides/slide3.xml" Id="Rc4aaa8b1b25340cb" /><Relationship Type="http://schemas.openxmlformats.org/officeDocument/2006/relationships/slide" Target="/ppt/slides/slide4.xml" Id="Rf676127ef7c54f69" /><Relationship Type="http://schemas.openxmlformats.org/officeDocument/2006/relationships/slide" Target="/ppt/slides/slide5.xml" Id="Rc787f4bbf6c948dd" /><Relationship Type="http://schemas.openxmlformats.org/officeDocument/2006/relationships/slide" Target="/ppt/slides/slide6.xml" Id="R3648a9d098ed47e4" /><Relationship Type="http://schemas.openxmlformats.org/officeDocument/2006/relationships/slide" Target="/ppt/slides/slide7.xml" Id="R1ed4b3b5a6434c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ea8df8225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8601e353c4be7" /><Relationship Type="http://schemas.openxmlformats.org/officeDocument/2006/relationships/theme" Target="/ppt/slideMasters/theme/theme1.xml" Id="Rd6d5e2665a6d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68601e353c4b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93bbc1358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967276e95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e721ad83d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e07182808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2bd62cc364a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7d6eabfe94f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a06a9c8ef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METEVA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868 717 000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3 084 990 000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3 413 008 000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