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9133f392c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2508d25a54ddb"/>
  </p:sldMasterIdLst>
  <p:sldIdLst>
    <p:sldId xmlns:r="http://schemas.openxmlformats.org/officeDocument/2006/relationships" id="256" r:id="Rcb6635aa146a4d02"/>
    <p:sldId xmlns:r="http://schemas.openxmlformats.org/officeDocument/2006/relationships" id="257" r:id="Re58eee8a74e34160"/>
    <p:sldId xmlns:r="http://schemas.openxmlformats.org/officeDocument/2006/relationships" id="258" r:id="R63664c7ea3d24679"/>
    <p:sldId xmlns:r="http://schemas.openxmlformats.org/officeDocument/2006/relationships" id="259" r:id="R04324151fa3c40c6"/>
    <p:sldId xmlns:r="http://schemas.openxmlformats.org/officeDocument/2006/relationships" id="260" r:id="R10e2edb138004959"/>
    <p:sldId xmlns:r="http://schemas.openxmlformats.org/officeDocument/2006/relationships" id="261" r:id="R0f27676df5e846c9"/>
    <p:sldId xmlns:r="http://schemas.openxmlformats.org/officeDocument/2006/relationships" id="262" r:id="R30aa17004321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2508d25a54ddb" /><Relationship Type="http://schemas.openxmlformats.org/officeDocument/2006/relationships/slide" Target="/ppt/slides/slide1.xml" Id="Rcb6635aa146a4d02" /><Relationship Type="http://schemas.openxmlformats.org/officeDocument/2006/relationships/slide" Target="/ppt/slides/slide2.xml" Id="Re58eee8a74e34160" /><Relationship Type="http://schemas.openxmlformats.org/officeDocument/2006/relationships/slide" Target="/ppt/slides/slide3.xml" Id="R63664c7ea3d24679" /><Relationship Type="http://schemas.openxmlformats.org/officeDocument/2006/relationships/slide" Target="/ppt/slides/slide4.xml" Id="R04324151fa3c40c6" /><Relationship Type="http://schemas.openxmlformats.org/officeDocument/2006/relationships/slide" Target="/ppt/slides/slide5.xml" Id="R10e2edb138004959" /><Relationship Type="http://schemas.openxmlformats.org/officeDocument/2006/relationships/slide" Target="/ppt/slides/slide6.xml" Id="R0f27676df5e846c9" /><Relationship Type="http://schemas.openxmlformats.org/officeDocument/2006/relationships/slide" Target="/ppt/slides/slide7.xml" Id="R30aa17004321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8fca60aca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7f7b79a4a4b62" /><Relationship Type="http://schemas.openxmlformats.org/officeDocument/2006/relationships/theme" Target="/ppt/slideMasters/theme/theme1.xml" Id="Rdef1e0b69638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7f7b79a4a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4610ffb6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fe82cab38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4c379f3a7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1e6d58b9f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a63b01835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f4dab2ec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31304f36b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 PUTA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 PUTA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9 102 944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9 251 026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NARUM JOHNSRUD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NARUM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NARUM SØRBOTTEN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NARUM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v/Johs Narum, Bryggerigata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