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a12a2670f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10772300e437f"/>
  </p:sldMasterIdLst>
  <p:sldIdLst>
    <p:sldId xmlns:r="http://schemas.openxmlformats.org/officeDocument/2006/relationships" id="256" r:id="Radc302ce036f4813"/>
    <p:sldId xmlns:r="http://schemas.openxmlformats.org/officeDocument/2006/relationships" id="257" r:id="R5be676cf03af436a"/>
    <p:sldId xmlns:r="http://schemas.openxmlformats.org/officeDocument/2006/relationships" id="258" r:id="Rc7761313ef884598"/>
    <p:sldId xmlns:r="http://schemas.openxmlformats.org/officeDocument/2006/relationships" id="259" r:id="R2564f3c4425640c6"/>
    <p:sldId xmlns:r="http://schemas.openxmlformats.org/officeDocument/2006/relationships" id="260" r:id="Rbf29bcdc5ee6491a"/>
    <p:sldId xmlns:r="http://schemas.openxmlformats.org/officeDocument/2006/relationships" id="261" r:id="R7535ceb009fd4c65"/>
    <p:sldId xmlns:r="http://schemas.openxmlformats.org/officeDocument/2006/relationships" id="262" r:id="R5a14fdef94e8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10772300e437f" /><Relationship Type="http://schemas.openxmlformats.org/officeDocument/2006/relationships/slide" Target="/ppt/slides/slide1.xml" Id="Radc302ce036f4813" /><Relationship Type="http://schemas.openxmlformats.org/officeDocument/2006/relationships/slide" Target="/ppt/slides/slide2.xml" Id="R5be676cf03af436a" /><Relationship Type="http://schemas.openxmlformats.org/officeDocument/2006/relationships/slide" Target="/ppt/slides/slide3.xml" Id="Rc7761313ef884598" /><Relationship Type="http://schemas.openxmlformats.org/officeDocument/2006/relationships/slide" Target="/ppt/slides/slide4.xml" Id="R2564f3c4425640c6" /><Relationship Type="http://schemas.openxmlformats.org/officeDocument/2006/relationships/slide" Target="/ppt/slides/slide5.xml" Id="Rbf29bcdc5ee6491a" /><Relationship Type="http://schemas.openxmlformats.org/officeDocument/2006/relationships/slide" Target="/ppt/slides/slide6.xml" Id="R7535ceb009fd4c65" /><Relationship Type="http://schemas.openxmlformats.org/officeDocument/2006/relationships/slide" Target="/ppt/slides/slide7.xml" Id="R5a14fdef94e8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61db63929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6f40df834dbe" /><Relationship Type="http://schemas.openxmlformats.org/officeDocument/2006/relationships/theme" Target="/ppt/slideMasters/theme/theme1.xml" Id="Rebc82c7a217c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c6f40df83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ef67bbd7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e7737484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b2d9d731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3a82f936c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684aba79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abd26c96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8cc430e6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SJØLØVEN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SJØLØVEN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SEVERIN LØVENSKIOLD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bjorn.lovenskiold@arcticsec.no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