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41a2bf4ba7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4c7a3e70d1484e"/>
  </p:sldMasterIdLst>
  <p:sldIdLst>
    <p:sldId xmlns:r="http://schemas.openxmlformats.org/officeDocument/2006/relationships" id="256" r:id="R07e993b728e04a40"/>
    <p:sldId xmlns:r="http://schemas.openxmlformats.org/officeDocument/2006/relationships" id="257" r:id="Ra4b6d3a03a0a4f49"/>
    <p:sldId xmlns:r="http://schemas.openxmlformats.org/officeDocument/2006/relationships" id="258" r:id="Re6ccdc180e264191"/>
    <p:sldId xmlns:r="http://schemas.openxmlformats.org/officeDocument/2006/relationships" id="259" r:id="R4f62fa4f25e94c08"/>
    <p:sldId xmlns:r="http://schemas.openxmlformats.org/officeDocument/2006/relationships" id="260" r:id="R33a2b4bf902f4c58"/>
    <p:sldId xmlns:r="http://schemas.openxmlformats.org/officeDocument/2006/relationships" id="261" r:id="R23421644fc764273"/>
    <p:sldId xmlns:r="http://schemas.openxmlformats.org/officeDocument/2006/relationships" id="262" r:id="R04516a288db64f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c7a3e70d1484e" /><Relationship Type="http://schemas.openxmlformats.org/officeDocument/2006/relationships/slide" Target="/ppt/slides/slide1.xml" Id="R07e993b728e04a40" /><Relationship Type="http://schemas.openxmlformats.org/officeDocument/2006/relationships/slide" Target="/ppt/slides/slide2.xml" Id="Ra4b6d3a03a0a4f49" /><Relationship Type="http://schemas.openxmlformats.org/officeDocument/2006/relationships/slide" Target="/ppt/slides/slide3.xml" Id="Re6ccdc180e264191" /><Relationship Type="http://schemas.openxmlformats.org/officeDocument/2006/relationships/slide" Target="/ppt/slides/slide4.xml" Id="R4f62fa4f25e94c08" /><Relationship Type="http://schemas.openxmlformats.org/officeDocument/2006/relationships/slide" Target="/ppt/slides/slide5.xml" Id="R33a2b4bf902f4c58" /><Relationship Type="http://schemas.openxmlformats.org/officeDocument/2006/relationships/slide" Target="/ppt/slides/slide6.xml" Id="R23421644fc764273" /><Relationship Type="http://schemas.openxmlformats.org/officeDocument/2006/relationships/slide" Target="/ppt/slides/slide7.xml" Id="R04516a288db64f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009f341b143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88367d3bc42b9" /><Relationship Type="http://schemas.openxmlformats.org/officeDocument/2006/relationships/theme" Target="/ppt/slideMasters/theme/theme1.xml" Id="Rc05058efe28246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f88367d3bc42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92845d3134e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e54a5346b40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ff101febf4c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6fe56b43f46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3c84b59644a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a8d457ec640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9d678ff064f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REVISOR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3 282 507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−283 834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−281 747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959 572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PETUNI INVEST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ESPEN KRISTIANSEN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postmaster@dinrevisor.org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989 008 358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AS</a:t>
            </a:r>
          </a:p>
        </p:txBody>
      </p:sp>
    </p:spTree>
  </p:cSld>
  <p:clrMapOvr>
    <a:masterClrMapping xmlns:a="http://schemas.openxmlformats.org/drawingml/2006/main"/>
  </p:clrMapOvr>
</p:sld>
</file>