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b3dc25f58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e512e7368440e"/>
  </p:sldMasterIdLst>
  <p:sldIdLst>
    <p:sldId xmlns:r="http://schemas.openxmlformats.org/officeDocument/2006/relationships" id="256" r:id="Rec52c86c1fa9412f"/>
    <p:sldId xmlns:r="http://schemas.openxmlformats.org/officeDocument/2006/relationships" id="257" r:id="R66122d7ce1b740ca"/>
    <p:sldId xmlns:r="http://schemas.openxmlformats.org/officeDocument/2006/relationships" id="258" r:id="Rcc4bcafc0ada436b"/>
    <p:sldId xmlns:r="http://schemas.openxmlformats.org/officeDocument/2006/relationships" id="259" r:id="R373ad5c5b57048cb"/>
    <p:sldId xmlns:r="http://schemas.openxmlformats.org/officeDocument/2006/relationships" id="260" r:id="R9bf411f1ee064f9f"/>
    <p:sldId xmlns:r="http://schemas.openxmlformats.org/officeDocument/2006/relationships" id="261" r:id="R5c4950b41eae4fe6"/>
    <p:sldId xmlns:r="http://schemas.openxmlformats.org/officeDocument/2006/relationships" id="262" r:id="R18e935c0c89f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e512e7368440e" /><Relationship Type="http://schemas.openxmlformats.org/officeDocument/2006/relationships/slide" Target="/ppt/slides/slide1.xml" Id="Rec52c86c1fa9412f" /><Relationship Type="http://schemas.openxmlformats.org/officeDocument/2006/relationships/slide" Target="/ppt/slides/slide2.xml" Id="R66122d7ce1b740ca" /><Relationship Type="http://schemas.openxmlformats.org/officeDocument/2006/relationships/slide" Target="/ppt/slides/slide3.xml" Id="Rcc4bcafc0ada436b" /><Relationship Type="http://schemas.openxmlformats.org/officeDocument/2006/relationships/slide" Target="/ppt/slides/slide4.xml" Id="R373ad5c5b57048cb" /><Relationship Type="http://schemas.openxmlformats.org/officeDocument/2006/relationships/slide" Target="/ppt/slides/slide5.xml" Id="R9bf411f1ee064f9f" /><Relationship Type="http://schemas.openxmlformats.org/officeDocument/2006/relationships/slide" Target="/ppt/slides/slide6.xml" Id="R5c4950b41eae4fe6" /><Relationship Type="http://schemas.openxmlformats.org/officeDocument/2006/relationships/slide" Target="/ppt/slides/slide7.xml" Id="R18e935c0c89f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058b112de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f0e84ea24e9e" /><Relationship Type="http://schemas.openxmlformats.org/officeDocument/2006/relationships/theme" Target="/ppt/slideMasters/theme/theme1.xml" Id="R47c7aa270b96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ff0e84ea2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b8509be21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1377de08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108792f142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5032d73f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c9d3ed93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81741f41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8fc6be8b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PERITO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PERITO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16 935 821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TERJE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Profina, Frognerveien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989 009 311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PERITO INVEST AS</a:t>
            </a:r>
          </a:p>
        </p:txBody>
      </p:sp>
    </p:spTree>
  </p:cSld>
  <p:clrMapOvr>
    <a:masterClrMapping xmlns:a="http://schemas.openxmlformats.org/drawingml/2006/main"/>
  </p:clrMapOvr>
</p:sld>
</file>