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5a22dfda2c14f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917d9f31104c8d"/>
  </p:sldMasterIdLst>
  <p:sldIdLst>
    <p:sldId xmlns:r="http://schemas.openxmlformats.org/officeDocument/2006/relationships" id="256" r:id="R229ad061a0554f64"/>
    <p:sldId xmlns:r="http://schemas.openxmlformats.org/officeDocument/2006/relationships" id="257" r:id="R376ecc7bb0d74e58"/>
    <p:sldId xmlns:r="http://schemas.openxmlformats.org/officeDocument/2006/relationships" id="258" r:id="Re01344aefeb842ba"/>
    <p:sldId xmlns:r="http://schemas.openxmlformats.org/officeDocument/2006/relationships" id="259" r:id="R5d84a08b3d324ff9"/>
    <p:sldId xmlns:r="http://schemas.openxmlformats.org/officeDocument/2006/relationships" id="260" r:id="R89582c715eab4d9e"/>
    <p:sldId xmlns:r="http://schemas.openxmlformats.org/officeDocument/2006/relationships" id="261" r:id="R8202b9a0e5904bba"/>
    <p:sldId xmlns:r="http://schemas.openxmlformats.org/officeDocument/2006/relationships" id="262" r:id="R03377f32dd1843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917d9f31104c8d" /><Relationship Type="http://schemas.openxmlformats.org/officeDocument/2006/relationships/slide" Target="/ppt/slides/slide1.xml" Id="R229ad061a0554f64" /><Relationship Type="http://schemas.openxmlformats.org/officeDocument/2006/relationships/slide" Target="/ppt/slides/slide2.xml" Id="R376ecc7bb0d74e58" /><Relationship Type="http://schemas.openxmlformats.org/officeDocument/2006/relationships/slide" Target="/ppt/slides/slide3.xml" Id="Re01344aefeb842ba" /><Relationship Type="http://schemas.openxmlformats.org/officeDocument/2006/relationships/slide" Target="/ppt/slides/slide4.xml" Id="R5d84a08b3d324ff9" /><Relationship Type="http://schemas.openxmlformats.org/officeDocument/2006/relationships/slide" Target="/ppt/slides/slide5.xml" Id="R89582c715eab4d9e" /><Relationship Type="http://schemas.openxmlformats.org/officeDocument/2006/relationships/slide" Target="/ppt/slides/slide6.xml" Id="R8202b9a0e5904bba" /><Relationship Type="http://schemas.openxmlformats.org/officeDocument/2006/relationships/slide" Target="/ppt/slides/slide7.xml" Id="R03377f32dd1843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ae698ed24d4a4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97bdf001ce435a" /><Relationship Type="http://schemas.openxmlformats.org/officeDocument/2006/relationships/theme" Target="/ppt/slideMasters/theme/theme1.xml" Id="R9a3df7ef3cc243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97bdf001ce43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6a87188c214b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9c955373f46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50299403a34d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baf23518f496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b753f5f3244c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dafebe3d28448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bea8d9f2d48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RAUAN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RAUAN INVEST AS ble etablert [år] og holder til i Larvik.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−67 085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1 012 113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15 823 260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16 685 067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FREDRIK RAUAN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RAUAN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Haralds gate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3256 Larvik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13 93 93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989 010 980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RAUAN INVEST AS</a:t>
            </a:r>
          </a:p>
        </p:txBody>
      </p:sp>
    </p:spTree>
  </p:cSld>
  <p:clrMapOvr>
    <a:masterClrMapping xmlns:a="http://schemas.openxmlformats.org/drawingml/2006/main"/>
  </p:clrMapOvr>
</p:sld>
</file>