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ea13f0f0ec4b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593163b85046e8"/>
  </p:sldMasterIdLst>
  <p:sldIdLst>
    <p:sldId xmlns:r="http://schemas.openxmlformats.org/officeDocument/2006/relationships" id="256" r:id="R8da9e03125414801"/>
    <p:sldId xmlns:r="http://schemas.openxmlformats.org/officeDocument/2006/relationships" id="257" r:id="R713da62ff84f42f4"/>
    <p:sldId xmlns:r="http://schemas.openxmlformats.org/officeDocument/2006/relationships" id="258" r:id="Rcca713fdf282467f"/>
    <p:sldId xmlns:r="http://schemas.openxmlformats.org/officeDocument/2006/relationships" id="259" r:id="R1d38c22f8fe54f35"/>
    <p:sldId xmlns:r="http://schemas.openxmlformats.org/officeDocument/2006/relationships" id="260" r:id="R2049bc8cef2d445d"/>
    <p:sldId xmlns:r="http://schemas.openxmlformats.org/officeDocument/2006/relationships" id="261" r:id="R86bc13e009aa4730"/>
    <p:sldId xmlns:r="http://schemas.openxmlformats.org/officeDocument/2006/relationships" id="262" r:id="Ra6ab76a67c1242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593163b85046e8" /><Relationship Type="http://schemas.openxmlformats.org/officeDocument/2006/relationships/slide" Target="/ppt/slides/slide1.xml" Id="R8da9e03125414801" /><Relationship Type="http://schemas.openxmlformats.org/officeDocument/2006/relationships/slide" Target="/ppt/slides/slide2.xml" Id="R713da62ff84f42f4" /><Relationship Type="http://schemas.openxmlformats.org/officeDocument/2006/relationships/slide" Target="/ppt/slides/slide3.xml" Id="Rcca713fdf282467f" /><Relationship Type="http://schemas.openxmlformats.org/officeDocument/2006/relationships/slide" Target="/ppt/slides/slide4.xml" Id="R1d38c22f8fe54f35" /><Relationship Type="http://schemas.openxmlformats.org/officeDocument/2006/relationships/slide" Target="/ppt/slides/slide5.xml" Id="R2049bc8cef2d445d" /><Relationship Type="http://schemas.openxmlformats.org/officeDocument/2006/relationships/slide" Target="/ppt/slides/slide6.xml" Id="R86bc13e009aa4730" /><Relationship Type="http://schemas.openxmlformats.org/officeDocument/2006/relationships/slide" Target="/ppt/slides/slide7.xml" Id="Ra6ab76a67c1242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81ad4906384d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9051c51744714" /><Relationship Type="http://schemas.openxmlformats.org/officeDocument/2006/relationships/theme" Target="/ppt/slideMasters/theme/theme1.xml" Id="R591acbcc05fe47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e9051c517447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d142efc6440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da9e4a7954a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8e9ea1fb247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e1e45e03f4b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1549e883c48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a2eed389547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49543ee6a4b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HEMAR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766 646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7 086 310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7 555 389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MARKUS SIGMUND VIKØREN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Lauvnesvegen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989 011 081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HEMAR AS</a:t>
            </a:r>
          </a:p>
        </p:txBody>
      </p:sp>
    </p:spTree>
  </p:cSld>
  <p:clrMapOvr>
    <a:masterClrMapping xmlns:a="http://schemas.openxmlformats.org/drawingml/2006/main"/>
  </p:clrMapOvr>
</p:sld>
</file>