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269f1b47f4e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6849e4fbb4def"/>
  </p:sldMasterIdLst>
  <p:sldIdLst>
    <p:sldId xmlns:r="http://schemas.openxmlformats.org/officeDocument/2006/relationships" id="256" r:id="R533ef9f84727488d"/>
    <p:sldId xmlns:r="http://schemas.openxmlformats.org/officeDocument/2006/relationships" id="257" r:id="Rea251135a8664f44"/>
    <p:sldId xmlns:r="http://schemas.openxmlformats.org/officeDocument/2006/relationships" id="258" r:id="R20361993d83544d4"/>
    <p:sldId xmlns:r="http://schemas.openxmlformats.org/officeDocument/2006/relationships" id="259" r:id="R7a07e075a2dc4a1c"/>
    <p:sldId xmlns:r="http://schemas.openxmlformats.org/officeDocument/2006/relationships" id="260" r:id="Redce4861a3404cbc"/>
    <p:sldId xmlns:r="http://schemas.openxmlformats.org/officeDocument/2006/relationships" id="261" r:id="Ra6b4b96276b5431f"/>
    <p:sldId xmlns:r="http://schemas.openxmlformats.org/officeDocument/2006/relationships" id="262" r:id="R500cdb279d3e48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6849e4fbb4def" /><Relationship Type="http://schemas.openxmlformats.org/officeDocument/2006/relationships/slide" Target="/ppt/slides/slide1.xml" Id="R533ef9f84727488d" /><Relationship Type="http://schemas.openxmlformats.org/officeDocument/2006/relationships/slide" Target="/ppt/slides/slide2.xml" Id="Rea251135a8664f44" /><Relationship Type="http://schemas.openxmlformats.org/officeDocument/2006/relationships/slide" Target="/ppt/slides/slide3.xml" Id="R20361993d83544d4" /><Relationship Type="http://schemas.openxmlformats.org/officeDocument/2006/relationships/slide" Target="/ppt/slides/slide4.xml" Id="R7a07e075a2dc4a1c" /><Relationship Type="http://schemas.openxmlformats.org/officeDocument/2006/relationships/slide" Target="/ppt/slides/slide5.xml" Id="Redce4861a3404cbc" /><Relationship Type="http://schemas.openxmlformats.org/officeDocument/2006/relationships/slide" Target="/ppt/slides/slide6.xml" Id="Ra6b4b96276b5431f" /><Relationship Type="http://schemas.openxmlformats.org/officeDocument/2006/relationships/slide" Target="/ppt/slides/slide7.xml" Id="R500cdb279d3e48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494fc791e48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19dbae00b499c" /><Relationship Type="http://schemas.openxmlformats.org/officeDocument/2006/relationships/theme" Target="/ppt/slideMasters/theme/theme1.xml" Id="R9d49ea31482d4c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919dbae00b49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07a7bbbe345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6d745acd64b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002be9f6e45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cd38c180042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496bde6e445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d2107204b42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1aaa14ac4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KJØPMANNSSTOVA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KJØPMANNSSTOVA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14 948 316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16 216 054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16 435 295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SVERRE LARSEN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LARSEN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Fitjarsjøen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odd-sverre@oddlarsen.no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