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34aba767c9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453dad65ff49e5"/>
  </p:sldMasterIdLst>
  <p:sldIdLst>
    <p:sldId xmlns:r="http://schemas.openxmlformats.org/officeDocument/2006/relationships" id="256" r:id="Rb773c2c42b7846a3"/>
    <p:sldId xmlns:r="http://schemas.openxmlformats.org/officeDocument/2006/relationships" id="257" r:id="Rdaad911b5f3f42fa"/>
    <p:sldId xmlns:r="http://schemas.openxmlformats.org/officeDocument/2006/relationships" id="258" r:id="Rd319e7ded0e148ff"/>
    <p:sldId xmlns:r="http://schemas.openxmlformats.org/officeDocument/2006/relationships" id="259" r:id="Re4624cfa0e014114"/>
    <p:sldId xmlns:r="http://schemas.openxmlformats.org/officeDocument/2006/relationships" id="260" r:id="Rebc20861c1c54ece"/>
    <p:sldId xmlns:r="http://schemas.openxmlformats.org/officeDocument/2006/relationships" id="261" r:id="Ref8e3c59fbac472e"/>
    <p:sldId xmlns:r="http://schemas.openxmlformats.org/officeDocument/2006/relationships" id="262" r:id="Rbc2af9ef9d304f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53dad65ff49e5" /><Relationship Type="http://schemas.openxmlformats.org/officeDocument/2006/relationships/slide" Target="/ppt/slides/slide1.xml" Id="Rb773c2c42b7846a3" /><Relationship Type="http://schemas.openxmlformats.org/officeDocument/2006/relationships/slide" Target="/ppt/slides/slide2.xml" Id="Rdaad911b5f3f42fa" /><Relationship Type="http://schemas.openxmlformats.org/officeDocument/2006/relationships/slide" Target="/ppt/slides/slide3.xml" Id="Rd319e7ded0e148ff" /><Relationship Type="http://schemas.openxmlformats.org/officeDocument/2006/relationships/slide" Target="/ppt/slides/slide4.xml" Id="Re4624cfa0e014114" /><Relationship Type="http://schemas.openxmlformats.org/officeDocument/2006/relationships/slide" Target="/ppt/slides/slide5.xml" Id="Rebc20861c1c54ece" /><Relationship Type="http://schemas.openxmlformats.org/officeDocument/2006/relationships/slide" Target="/ppt/slides/slide6.xml" Id="Ref8e3c59fbac472e" /><Relationship Type="http://schemas.openxmlformats.org/officeDocument/2006/relationships/slide" Target="/ppt/slides/slide7.xml" Id="Rbc2af9ef9d304f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77394e1de4b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97de75b534adb" /><Relationship Type="http://schemas.openxmlformats.org/officeDocument/2006/relationships/theme" Target="/ppt/slideMasters/theme/theme1.xml" Id="R3f004a20613d4b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997de75b534a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586912e8e41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f6db65f9843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6e0e4fc8749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60cd6f0554f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4506b8d6d4f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5720941304a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bb1f5233d4b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TOSTERUD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12 581 576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15 295 017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LERMO TOSTERUD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LERMO TOSTERUD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BØRRE TOSTERUD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803, Gjerdrumsgata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989 011 626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