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d22d425de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067bf7ece4aa2"/>
  </p:sldMasterIdLst>
  <p:sldIdLst>
    <p:sldId xmlns:r="http://schemas.openxmlformats.org/officeDocument/2006/relationships" id="256" r:id="R5f2993933e8340f7"/>
    <p:sldId xmlns:r="http://schemas.openxmlformats.org/officeDocument/2006/relationships" id="257" r:id="R27a2bda7e49444bf"/>
    <p:sldId xmlns:r="http://schemas.openxmlformats.org/officeDocument/2006/relationships" id="258" r:id="Rdd280bf282114c48"/>
    <p:sldId xmlns:r="http://schemas.openxmlformats.org/officeDocument/2006/relationships" id="259" r:id="Rf81d69a8cd054f4c"/>
    <p:sldId xmlns:r="http://schemas.openxmlformats.org/officeDocument/2006/relationships" id="260" r:id="R154749f74cb24342"/>
    <p:sldId xmlns:r="http://schemas.openxmlformats.org/officeDocument/2006/relationships" id="261" r:id="R9550ad277f8e4e6b"/>
    <p:sldId xmlns:r="http://schemas.openxmlformats.org/officeDocument/2006/relationships" id="262" r:id="R3f9087aa93d6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067bf7ece4aa2" /><Relationship Type="http://schemas.openxmlformats.org/officeDocument/2006/relationships/slide" Target="/ppt/slides/slide1.xml" Id="R5f2993933e8340f7" /><Relationship Type="http://schemas.openxmlformats.org/officeDocument/2006/relationships/slide" Target="/ppt/slides/slide2.xml" Id="R27a2bda7e49444bf" /><Relationship Type="http://schemas.openxmlformats.org/officeDocument/2006/relationships/slide" Target="/ppt/slides/slide3.xml" Id="Rdd280bf282114c48" /><Relationship Type="http://schemas.openxmlformats.org/officeDocument/2006/relationships/slide" Target="/ppt/slides/slide4.xml" Id="Rf81d69a8cd054f4c" /><Relationship Type="http://schemas.openxmlformats.org/officeDocument/2006/relationships/slide" Target="/ppt/slides/slide5.xml" Id="R154749f74cb24342" /><Relationship Type="http://schemas.openxmlformats.org/officeDocument/2006/relationships/slide" Target="/ppt/slides/slide6.xml" Id="R9550ad277f8e4e6b" /><Relationship Type="http://schemas.openxmlformats.org/officeDocument/2006/relationships/slide" Target="/ppt/slides/slide7.xml" Id="R3f9087aa93d6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1e7ca8067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48d6f7ec4e49" /><Relationship Type="http://schemas.openxmlformats.org/officeDocument/2006/relationships/theme" Target="/ppt/slideMasters/theme/theme1.xml" Id="R26b7b1d1b8a1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248d6f7ec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471a5cb17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8c34ec06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733395b1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c739e0d7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e5ea9568f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339c7687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cff0cd4e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EIDE HOLDING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Sandsbygda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