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e32337b8e43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d3795b2b54d10"/>
  </p:sldMasterIdLst>
  <p:sldIdLst>
    <p:sldId xmlns:r="http://schemas.openxmlformats.org/officeDocument/2006/relationships" id="256" r:id="R348091e7d77548c3"/>
    <p:sldId xmlns:r="http://schemas.openxmlformats.org/officeDocument/2006/relationships" id="257" r:id="R30cfe0d359514049"/>
    <p:sldId xmlns:r="http://schemas.openxmlformats.org/officeDocument/2006/relationships" id="258" r:id="Rfa727bd8eab5408d"/>
    <p:sldId xmlns:r="http://schemas.openxmlformats.org/officeDocument/2006/relationships" id="259" r:id="R430efb0f70074d51"/>
    <p:sldId xmlns:r="http://schemas.openxmlformats.org/officeDocument/2006/relationships" id="260" r:id="R5e504f4aec6641d4"/>
    <p:sldId xmlns:r="http://schemas.openxmlformats.org/officeDocument/2006/relationships" id="261" r:id="R4d7fd09c858c47fe"/>
    <p:sldId xmlns:r="http://schemas.openxmlformats.org/officeDocument/2006/relationships" id="262" r:id="R265d586ccbf9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d3795b2b54d10" /><Relationship Type="http://schemas.openxmlformats.org/officeDocument/2006/relationships/slide" Target="/ppt/slides/slide1.xml" Id="R348091e7d77548c3" /><Relationship Type="http://schemas.openxmlformats.org/officeDocument/2006/relationships/slide" Target="/ppt/slides/slide2.xml" Id="R30cfe0d359514049" /><Relationship Type="http://schemas.openxmlformats.org/officeDocument/2006/relationships/slide" Target="/ppt/slides/slide3.xml" Id="Rfa727bd8eab5408d" /><Relationship Type="http://schemas.openxmlformats.org/officeDocument/2006/relationships/slide" Target="/ppt/slides/slide4.xml" Id="R430efb0f70074d51" /><Relationship Type="http://schemas.openxmlformats.org/officeDocument/2006/relationships/slide" Target="/ppt/slides/slide5.xml" Id="R5e504f4aec6641d4" /><Relationship Type="http://schemas.openxmlformats.org/officeDocument/2006/relationships/slide" Target="/ppt/slides/slide6.xml" Id="R4d7fd09c858c47fe" /><Relationship Type="http://schemas.openxmlformats.org/officeDocument/2006/relationships/slide" Target="/ppt/slides/slide7.xml" Id="R265d586ccbf9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f987f0427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54801f9994d67" /><Relationship Type="http://schemas.openxmlformats.org/officeDocument/2006/relationships/theme" Target="/ppt/slideMasters/theme/theme1.xml" Id="Re4e43bbaf7b1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54801f999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9b70f8f2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b1258cc57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83298c7af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baec9927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a94bf5520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2b940578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70c53d707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 INVEST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4 766 733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5 273 432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