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f0735d056a4a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3593d27eae43c0"/>
  </p:sldMasterIdLst>
  <p:sldIdLst>
    <p:sldId xmlns:r="http://schemas.openxmlformats.org/officeDocument/2006/relationships" id="256" r:id="R7a45c215f071424c"/>
    <p:sldId xmlns:r="http://schemas.openxmlformats.org/officeDocument/2006/relationships" id="257" r:id="R38b3c6be224a4f5a"/>
    <p:sldId xmlns:r="http://schemas.openxmlformats.org/officeDocument/2006/relationships" id="258" r:id="Rbbe8e2576dbd45d3"/>
    <p:sldId xmlns:r="http://schemas.openxmlformats.org/officeDocument/2006/relationships" id="259" r:id="Ra3655426df164bc7"/>
    <p:sldId xmlns:r="http://schemas.openxmlformats.org/officeDocument/2006/relationships" id="260" r:id="R0972b874494241fb"/>
    <p:sldId xmlns:r="http://schemas.openxmlformats.org/officeDocument/2006/relationships" id="261" r:id="R33f308b0d05f42a5"/>
    <p:sldId xmlns:r="http://schemas.openxmlformats.org/officeDocument/2006/relationships" id="262" r:id="R7f8d9cfb2fdb4b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593d27eae43c0" /><Relationship Type="http://schemas.openxmlformats.org/officeDocument/2006/relationships/slide" Target="/ppt/slides/slide1.xml" Id="R7a45c215f071424c" /><Relationship Type="http://schemas.openxmlformats.org/officeDocument/2006/relationships/slide" Target="/ppt/slides/slide2.xml" Id="R38b3c6be224a4f5a" /><Relationship Type="http://schemas.openxmlformats.org/officeDocument/2006/relationships/slide" Target="/ppt/slides/slide3.xml" Id="Rbbe8e2576dbd45d3" /><Relationship Type="http://schemas.openxmlformats.org/officeDocument/2006/relationships/slide" Target="/ppt/slides/slide4.xml" Id="Ra3655426df164bc7" /><Relationship Type="http://schemas.openxmlformats.org/officeDocument/2006/relationships/slide" Target="/ppt/slides/slide5.xml" Id="R0972b874494241fb" /><Relationship Type="http://schemas.openxmlformats.org/officeDocument/2006/relationships/slide" Target="/ppt/slides/slide6.xml" Id="R33f308b0d05f42a5" /><Relationship Type="http://schemas.openxmlformats.org/officeDocument/2006/relationships/slide" Target="/ppt/slides/slide7.xml" Id="R7f8d9cfb2fdb4b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f78ee82a0848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f6fad47af460c" /><Relationship Type="http://schemas.openxmlformats.org/officeDocument/2006/relationships/theme" Target="/ppt/slideMasters/theme/theme1.xml" Id="R7b387c2fa2de4f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4f6fad47af46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24aea9d2947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622ecf3324e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afd4af1e84e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4760c12c04b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e84eb5dad44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a800920dc41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d91108ef04d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EMLA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EMLA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220 619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13 284 325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13 348 978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METTE LAURITZEN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Ramberg terrasse 21D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3128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31 13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989 014 900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EMLA AS</a:t>
            </a:r>
          </a:p>
        </p:txBody>
      </p:sp>
    </p:spTree>
  </p:cSld>
  <p:clrMapOvr>
    <a:masterClrMapping xmlns:a="http://schemas.openxmlformats.org/drawingml/2006/main"/>
  </p:clrMapOvr>
</p:sld>
</file>