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094c1660d446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d75a55ebeb4a94"/>
  </p:sldMasterIdLst>
  <p:sldIdLst>
    <p:sldId xmlns:r="http://schemas.openxmlformats.org/officeDocument/2006/relationships" id="256" r:id="Re111a938fdaf4891"/>
    <p:sldId xmlns:r="http://schemas.openxmlformats.org/officeDocument/2006/relationships" id="257" r:id="R317363ca9cef456e"/>
    <p:sldId xmlns:r="http://schemas.openxmlformats.org/officeDocument/2006/relationships" id="258" r:id="R0d0b63f501da42ee"/>
    <p:sldId xmlns:r="http://schemas.openxmlformats.org/officeDocument/2006/relationships" id="259" r:id="Rd666673e158d4f85"/>
    <p:sldId xmlns:r="http://schemas.openxmlformats.org/officeDocument/2006/relationships" id="260" r:id="R55dcfd76521b4c78"/>
    <p:sldId xmlns:r="http://schemas.openxmlformats.org/officeDocument/2006/relationships" id="261" r:id="R8cb0fef17c0e4f96"/>
    <p:sldId xmlns:r="http://schemas.openxmlformats.org/officeDocument/2006/relationships" id="262" r:id="Rb6e0c0aa085343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d75a55ebeb4a94" /><Relationship Type="http://schemas.openxmlformats.org/officeDocument/2006/relationships/slide" Target="/ppt/slides/slide1.xml" Id="Re111a938fdaf4891" /><Relationship Type="http://schemas.openxmlformats.org/officeDocument/2006/relationships/slide" Target="/ppt/slides/slide2.xml" Id="R317363ca9cef456e" /><Relationship Type="http://schemas.openxmlformats.org/officeDocument/2006/relationships/slide" Target="/ppt/slides/slide3.xml" Id="R0d0b63f501da42ee" /><Relationship Type="http://schemas.openxmlformats.org/officeDocument/2006/relationships/slide" Target="/ppt/slides/slide4.xml" Id="Rd666673e158d4f85" /><Relationship Type="http://schemas.openxmlformats.org/officeDocument/2006/relationships/slide" Target="/ppt/slides/slide5.xml" Id="R55dcfd76521b4c78" /><Relationship Type="http://schemas.openxmlformats.org/officeDocument/2006/relationships/slide" Target="/ppt/slides/slide6.xml" Id="R8cb0fef17c0e4f96" /><Relationship Type="http://schemas.openxmlformats.org/officeDocument/2006/relationships/slide" Target="/ppt/slides/slide7.xml" Id="Rb6e0c0aa085343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aca9d8119a44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386e9ffbb4c1e" /><Relationship Type="http://schemas.openxmlformats.org/officeDocument/2006/relationships/theme" Target="/ppt/slideMasters/theme/theme1.xml" Id="R77d50dc15d984f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6386e9ffbb4c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c39f6eea149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1cb497da349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030a8a6bf42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cac0b6d2b46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b846ad4074d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295cf3d2848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d6ed01a174a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DANARI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DANARI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DANARI AS ble etablert [år] og holder til i Torød.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DANARI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DANARI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DANARI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13 028 137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13 029 575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DANARI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VEGARD LAURITZEN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DANARI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Strengsdalveien 133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3135 Torød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80 10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989 014 986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DANARI AS</a:t>
            </a:r>
          </a:p>
        </p:txBody>
      </p:sp>
    </p:spTree>
  </p:cSld>
  <p:clrMapOvr>
    <a:masterClrMapping xmlns:a="http://schemas.openxmlformats.org/drawingml/2006/main"/>
  </p:clrMapOvr>
</p:sld>
</file>