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41019421a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1b49cbd4b4481"/>
  </p:sldMasterIdLst>
  <p:sldIdLst>
    <p:sldId xmlns:r="http://schemas.openxmlformats.org/officeDocument/2006/relationships" id="256" r:id="R81ebcf5fdc174b08"/>
    <p:sldId xmlns:r="http://schemas.openxmlformats.org/officeDocument/2006/relationships" id="257" r:id="R2177a5725d5144f2"/>
    <p:sldId xmlns:r="http://schemas.openxmlformats.org/officeDocument/2006/relationships" id="258" r:id="Rc208e18ec8cd4ce9"/>
    <p:sldId xmlns:r="http://schemas.openxmlformats.org/officeDocument/2006/relationships" id="259" r:id="Rae5d0a87aaf74cb5"/>
    <p:sldId xmlns:r="http://schemas.openxmlformats.org/officeDocument/2006/relationships" id="260" r:id="R9bff44db40154b21"/>
    <p:sldId xmlns:r="http://schemas.openxmlformats.org/officeDocument/2006/relationships" id="261" r:id="Rfc7480286a3346e9"/>
    <p:sldId xmlns:r="http://schemas.openxmlformats.org/officeDocument/2006/relationships" id="262" r:id="R7ca2c86a8a55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1b49cbd4b4481" /><Relationship Type="http://schemas.openxmlformats.org/officeDocument/2006/relationships/slide" Target="/ppt/slides/slide1.xml" Id="R81ebcf5fdc174b08" /><Relationship Type="http://schemas.openxmlformats.org/officeDocument/2006/relationships/slide" Target="/ppt/slides/slide2.xml" Id="R2177a5725d5144f2" /><Relationship Type="http://schemas.openxmlformats.org/officeDocument/2006/relationships/slide" Target="/ppt/slides/slide3.xml" Id="Rc208e18ec8cd4ce9" /><Relationship Type="http://schemas.openxmlformats.org/officeDocument/2006/relationships/slide" Target="/ppt/slides/slide4.xml" Id="Rae5d0a87aaf74cb5" /><Relationship Type="http://schemas.openxmlformats.org/officeDocument/2006/relationships/slide" Target="/ppt/slides/slide5.xml" Id="R9bff44db40154b21" /><Relationship Type="http://schemas.openxmlformats.org/officeDocument/2006/relationships/slide" Target="/ppt/slides/slide6.xml" Id="Rfc7480286a3346e9" /><Relationship Type="http://schemas.openxmlformats.org/officeDocument/2006/relationships/slide" Target="/ppt/slides/slide7.xml" Id="R7ca2c86a8a55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32f3b6367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04455a3b94aa5" /><Relationship Type="http://schemas.openxmlformats.org/officeDocument/2006/relationships/theme" Target="/ppt/slideMasters/theme/theme1.xml" Id="R154017fef98a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04455a3b9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8700c99f4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afc4e8dde4a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09894665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484de7a93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9867d1e00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25e655bbf46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b51deaaab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GJERT BRUN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 BRUN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29 968 149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30 092 650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 BRUN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76A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989 015 966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