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29a0e94cb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f426b9259467a"/>
  </p:sldMasterIdLst>
  <p:sldIdLst>
    <p:sldId xmlns:r="http://schemas.openxmlformats.org/officeDocument/2006/relationships" id="256" r:id="R8865f80a78e5416d"/>
    <p:sldId xmlns:r="http://schemas.openxmlformats.org/officeDocument/2006/relationships" id="257" r:id="R7cc8f3216faa4a20"/>
    <p:sldId xmlns:r="http://schemas.openxmlformats.org/officeDocument/2006/relationships" id="258" r:id="R6db6a4dbfe2e497f"/>
    <p:sldId xmlns:r="http://schemas.openxmlformats.org/officeDocument/2006/relationships" id="259" r:id="R9308c69f7efe4a54"/>
    <p:sldId xmlns:r="http://schemas.openxmlformats.org/officeDocument/2006/relationships" id="260" r:id="R3106bfeb459c4be1"/>
    <p:sldId xmlns:r="http://schemas.openxmlformats.org/officeDocument/2006/relationships" id="261" r:id="Rb61eeed3943b4116"/>
    <p:sldId xmlns:r="http://schemas.openxmlformats.org/officeDocument/2006/relationships" id="262" r:id="Rac661408a7b5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f426b9259467a" /><Relationship Type="http://schemas.openxmlformats.org/officeDocument/2006/relationships/slide" Target="/ppt/slides/slide1.xml" Id="R8865f80a78e5416d" /><Relationship Type="http://schemas.openxmlformats.org/officeDocument/2006/relationships/slide" Target="/ppt/slides/slide2.xml" Id="R7cc8f3216faa4a20" /><Relationship Type="http://schemas.openxmlformats.org/officeDocument/2006/relationships/slide" Target="/ppt/slides/slide3.xml" Id="R6db6a4dbfe2e497f" /><Relationship Type="http://schemas.openxmlformats.org/officeDocument/2006/relationships/slide" Target="/ppt/slides/slide4.xml" Id="R9308c69f7efe4a54" /><Relationship Type="http://schemas.openxmlformats.org/officeDocument/2006/relationships/slide" Target="/ppt/slides/slide5.xml" Id="R3106bfeb459c4be1" /><Relationship Type="http://schemas.openxmlformats.org/officeDocument/2006/relationships/slide" Target="/ppt/slides/slide6.xml" Id="Rb61eeed3943b4116" /><Relationship Type="http://schemas.openxmlformats.org/officeDocument/2006/relationships/slide" Target="/ppt/slides/slide7.xml" Id="Rac661408a7b5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ac6268266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2e9eb5b04e88" /><Relationship Type="http://schemas.openxmlformats.org/officeDocument/2006/relationships/theme" Target="/ppt/slideMasters/theme/theme1.xml" Id="R85fc2e90028c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12e9eb5b04e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4cd16b76b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d47dd1dbc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9c5915be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04fde633d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50f5c201b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8ddc8e0a9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77416d9fc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HERMANSEN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HERMANSEN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12 381 443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HERMANSEN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MARIE HERMANSEN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Siggerudveien 908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1425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86 55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palhermansen@hotmail.com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