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7202014121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0866fdf635470a"/>
  </p:sldMasterIdLst>
  <p:sldIdLst>
    <p:sldId xmlns:r="http://schemas.openxmlformats.org/officeDocument/2006/relationships" id="256" r:id="R68d8fbda1c4542e9"/>
    <p:sldId xmlns:r="http://schemas.openxmlformats.org/officeDocument/2006/relationships" id="257" r:id="Rebc0c93a4d054d43"/>
    <p:sldId xmlns:r="http://schemas.openxmlformats.org/officeDocument/2006/relationships" id="258" r:id="Rcf55fba21ac44a55"/>
    <p:sldId xmlns:r="http://schemas.openxmlformats.org/officeDocument/2006/relationships" id="259" r:id="R42c5b10fb66f4130"/>
    <p:sldId xmlns:r="http://schemas.openxmlformats.org/officeDocument/2006/relationships" id="260" r:id="R1cd17192d36442b4"/>
    <p:sldId xmlns:r="http://schemas.openxmlformats.org/officeDocument/2006/relationships" id="261" r:id="R7d39894afeac4128"/>
    <p:sldId xmlns:r="http://schemas.openxmlformats.org/officeDocument/2006/relationships" id="262" r:id="R203b3fd65a0b4c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866fdf635470a" /><Relationship Type="http://schemas.openxmlformats.org/officeDocument/2006/relationships/slide" Target="/ppt/slides/slide1.xml" Id="R68d8fbda1c4542e9" /><Relationship Type="http://schemas.openxmlformats.org/officeDocument/2006/relationships/slide" Target="/ppt/slides/slide2.xml" Id="Rebc0c93a4d054d43" /><Relationship Type="http://schemas.openxmlformats.org/officeDocument/2006/relationships/slide" Target="/ppt/slides/slide3.xml" Id="Rcf55fba21ac44a55" /><Relationship Type="http://schemas.openxmlformats.org/officeDocument/2006/relationships/slide" Target="/ppt/slides/slide4.xml" Id="R42c5b10fb66f4130" /><Relationship Type="http://schemas.openxmlformats.org/officeDocument/2006/relationships/slide" Target="/ppt/slides/slide5.xml" Id="R1cd17192d36442b4" /><Relationship Type="http://schemas.openxmlformats.org/officeDocument/2006/relationships/slide" Target="/ppt/slides/slide6.xml" Id="R7d39894afeac4128" /><Relationship Type="http://schemas.openxmlformats.org/officeDocument/2006/relationships/slide" Target="/ppt/slides/slide7.xml" Id="R203b3fd65a0b4c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cbf09cd294a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ce231ae564420" /><Relationship Type="http://schemas.openxmlformats.org/officeDocument/2006/relationships/theme" Target="/ppt/slideMasters/theme/theme1.xml" Id="Raa3e5926c2864e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dce231ae5644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a88cbb21549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f20ee05744d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7c9c472324a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07208e43046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a319d7fc342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85ce287a547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67916b6554e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STEEN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STEEN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STEEN HOLDING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STEEN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STEEN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STEEN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1 441 116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20 141 741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20 380 651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STEEN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STEEN  –  50,9 %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ANDREAS STEEN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STEEN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STEEN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Kløverenga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2611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989 018 256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STEEN HOLDING AS</a:t>
            </a:r>
          </a:p>
        </p:txBody>
      </p:sp>
    </p:spTree>
  </p:cSld>
  <p:clrMapOvr>
    <a:masterClrMapping xmlns:a="http://schemas.openxmlformats.org/drawingml/2006/main"/>
  </p:clrMapOvr>
</p:sld>
</file>