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4d85b3792b46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73a802290f4823"/>
  </p:sldMasterIdLst>
  <p:sldIdLst>
    <p:sldId xmlns:r="http://schemas.openxmlformats.org/officeDocument/2006/relationships" id="256" r:id="Ra84801bbd12f44b4"/>
    <p:sldId xmlns:r="http://schemas.openxmlformats.org/officeDocument/2006/relationships" id="257" r:id="R5b828a0607d0435c"/>
    <p:sldId xmlns:r="http://schemas.openxmlformats.org/officeDocument/2006/relationships" id="258" r:id="R4019758c7b6546b8"/>
    <p:sldId xmlns:r="http://schemas.openxmlformats.org/officeDocument/2006/relationships" id="259" r:id="R844a396d6e3c4b64"/>
    <p:sldId xmlns:r="http://schemas.openxmlformats.org/officeDocument/2006/relationships" id="260" r:id="R266a9a556fe0483a"/>
    <p:sldId xmlns:r="http://schemas.openxmlformats.org/officeDocument/2006/relationships" id="261" r:id="Raf261f5a0d314d0f"/>
    <p:sldId xmlns:r="http://schemas.openxmlformats.org/officeDocument/2006/relationships" id="262" r:id="Rd3afb91ef4fb4a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73a802290f4823" /><Relationship Type="http://schemas.openxmlformats.org/officeDocument/2006/relationships/slide" Target="/ppt/slides/slide1.xml" Id="Ra84801bbd12f44b4" /><Relationship Type="http://schemas.openxmlformats.org/officeDocument/2006/relationships/slide" Target="/ppt/slides/slide2.xml" Id="R5b828a0607d0435c" /><Relationship Type="http://schemas.openxmlformats.org/officeDocument/2006/relationships/slide" Target="/ppt/slides/slide3.xml" Id="R4019758c7b6546b8" /><Relationship Type="http://schemas.openxmlformats.org/officeDocument/2006/relationships/slide" Target="/ppt/slides/slide4.xml" Id="R844a396d6e3c4b64" /><Relationship Type="http://schemas.openxmlformats.org/officeDocument/2006/relationships/slide" Target="/ppt/slides/slide5.xml" Id="R266a9a556fe0483a" /><Relationship Type="http://schemas.openxmlformats.org/officeDocument/2006/relationships/slide" Target="/ppt/slides/slide6.xml" Id="Raf261f5a0d314d0f" /><Relationship Type="http://schemas.openxmlformats.org/officeDocument/2006/relationships/slide" Target="/ppt/slides/slide7.xml" Id="Rd3afb91ef4fb4a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d44298442d48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e81d8f3f94dd1" /><Relationship Type="http://schemas.openxmlformats.org/officeDocument/2006/relationships/theme" Target="/ppt/slideMasters/theme/theme1.xml" Id="Rd6dabe167fb244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6e81d8f3f94d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7840f057340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ea12e15ae45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a70f61c154f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e1848c89a4a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7cf3678254c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2faebd7df4c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d0bf93b6642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LILLESETH HOLDING AS ble etablert [år] og holder til i Skarnes.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15 005 800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12 371 328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46 571 345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BOLSTAD LILLESETH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BOLSTAD LILLESETH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ARNE LILLESETH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2100 Skarnes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989 021 788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HOLDING AS</a:t>
            </a:r>
          </a:p>
        </p:txBody>
      </p:sp>
    </p:spTree>
  </p:cSld>
  <p:clrMapOvr>
    <a:masterClrMapping xmlns:a="http://schemas.openxmlformats.org/drawingml/2006/main"/>
  </p:clrMapOvr>
</p:sld>
</file>