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31c9eec55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41e5153c4bfb"/>
  </p:sldMasterIdLst>
  <p:sldIdLst>
    <p:sldId xmlns:r="http://schemas.openxmlformats.org/officeDocument/2006/relationships" id="256" r:id="Rf2292bd708ee474c"/>
    <p:sldId xmlns:r="http://schemas.openxmlformats.org/officeDocument/2006/relationships" id="257" r:id="Ree7715ec28f34e28"/>
    <p:sldId xmlns:r="http://schemas.openxmlformats.org/officeDocument/2006/relationships" id="258" r:id="Rca3e803531fd4436"/>
    <p:sldId xmlns:r="http://schemas.openxmlformats.org/officeDocument/2006/relationships" id="259" r:id="R8433e105b60e4719"/>
    <p:sldId xmlns:r="http://schemas.openxmlformats.org/officeDocument/2006/relationships" id="260" r:id="R045b259990e64d52"/>
    <p:sldId xmlns:r="http://schemas.openxmlformats.org/officeDocument/2006/relationships" id="261" r:id="R712738ba4aaf4ba1"/>
    <p:sldId xmlns:r="http://schemas.openxmlformats.org/officeDocument/2006/relationships" id="262" r:id="Rff7f5a8b70f3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41e5153c4bfb" /><Relationship Type="http://schemas.openxmlformats.org/officeDocument/2006/relationships/slide" Target="/ppt/slides/slide1.xml" Id="Rf2292bd708ee474c" /><Relationship Type="http://schemas.openxmlformats.org/officeDocument/2006/relationships/slide" Target="/ppt/slides/slide2.xml" Id="Ree7715ec28f34e28" /><Relationship Type="http://schemas.openxmlformats.org/officeDocument/2006/relationships/slide" Target="/ppt/slides/slide3.xml" Id="Rca3e803531fd4436" /><Relationship Type="http://schemas.openxmlformats.org/officeDocument/2006/relationships/slide" Target="/ppt/slides/slide4.xml" Id="R8433e105b60e4719" /><Relationship Type="http://schemas.openxmlformats.org/officeDocument/2006/relationships/slide" Target="/ppt/slides/slide5.xml" Id="R045b259990e64d52" /><Relationship Type="http://schemas.openxmlformats.org/officeDocument/2006/relationships/slide" Target="/ppt/slides/slide6.xml" Id="R712738ba4aaf4ba1" /><Relationship Type="http://schemas.openxmlformats.org/officeDocument/2006/relationships/slide" Target="/ppt/slides/slide7.xml" Id="Rff7f5a8b70f3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f7db05864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8443781e43ad" /><Relationship Type="http://schemas.openxmlformats.org/officeDocument/2006/relationships/theme" Target="/ppt/slideMasters/theme/theme1.xml" Id="Rdeca8a785310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a8443781e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71955dc3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4c1e5d78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15a93eb3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e223ff561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3ab068ca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2189a1568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0d41324c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