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224653333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3d70223854b13"/>
  </p:sldMasterIdLst>
  <p:sldIdLst>
    <p:sldId xmlns:r="http://schemas.openxmlformats.org/officeDocument/2006/relationships" id="256" r:id="Re892c5afda5c48fa"/>
    <p:sldId xmlns:r="http://schemas.openxmlformats.org/officeDocument/2006/relationships" id="257" r:id="R180bc56d0d774cff"/>
    <p:sldId xmlns:r="http://schemas.openxmlformats.org/officeDocument/2006/relationships" id="258" r:id="Re4f82c8b5df64436"/>
    <p:sldId xmlns:r="http://schemas.openxmlformats.org/officeDocument/2006/relationships" id="259" r:id="R483cabd9210d4d9f"/>
    <p:sldId xmlns:r="http://schemas.openxmlformats.org/officeDocument/2006/relationships" id="260" r:id="Ra03bf989e71f487e"/>
    <p:sldId xmlns:r="http://schemas.openxmlformats.org/officeDocument/2006/relationships" id="261" r:id="R47820bcad32f4c4b"/>
    <p:sldId xmlns:r="http://schemas.openxmlformats.org/officeDocument/2006/relationships" id="262" r:id="R6e1a61f31742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3d70223854b13" /><Relationship Type="http://schemas.openxmlformats.org/officeDocument/2006/relationships/slide" Target="/ppt/slides/slide1.xml" Id="Re892c5afda5c48fa" /><Relationship Type="http://schemas.openxmlformats.org/officeDocument/2006/relationships/slide" Target="/ppt/slides/slide2.xml" Id="R180bc56d0d774cff" /><Relationship Type="http://schemas.openxmlformats.org/officeDocument/2006/relationships/slide" Target="/ppt/slides/slide3.xml" Id="Re4f82c8b5df64436" /><Relationship Type="http://schemas.openxmlformats.org/officeDocument/2006/relationships/slide" Target="/ppt/slides/slide4.xml" Id="R483cabd9210d4d9f" /><Relationship Type="http://schemas.openxmlformats.org/officeDocument/2006/relationships/slide" Target="/ppt/slides/slide5.xml" Id="Ra03bf989e71f487e" /><Relationship Type="http://schemas.openxmlformats.org/officeDocument/2006/relationships/slide" Target="/ppt/slides/slide6.xml" Id="R47820bcad32f4c4b" /><Relationship Type="http://schemas.openxmlformats.org/officeDocument/2006/relationships/slide" Target="/ppt/slides/slide7.xml" Id="R6e1a61f31742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4bf54b35d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6f86c6af34bfc" /><Relationship Type="http://schemas.openxmlformats.org/officeDocument/2006/relationships/theme" Target="/ppt/slideMasters/theme/theme1.xml" Id="R255c5286a3bd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6f86c6af3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01039c72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22f6bd83e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3a4d50f8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843cfe18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6d6f42e32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735a7f4f7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361e90257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