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8991b1d1f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ad3fb33f144aa"/>
  </p:sldMasterIdLst>
  <p:sldIdLst>
    <p:sldId xmlns:r="http://schemas.openxmlformats.org/officeDocument/2006/relationships" id="256" r:id="Ra138d4cf54a74aff"/>
    <p:sldId xmlns:r="http://schemas.openxmlformats.org/officeDocument/2006/relationships" id="257" r:id="Rb25210415e8b44a2"/>
    <p:sldId xmlns:r="http://schemas.openxmlformats.org/officeDocument/2006/relationships" id="258" r:id="R9f6082cb3d9c41ab"/>
    <p:sldId xmlns:r="http://schemas.openxmlformats.org/officeDocument/2006/relationships" id="259" r:id="R1cce5e3bd33f4337"/>
    <p:sldId xmlns:r="http://schemas.openxmlformats.org/officeDocument/2006/relationships" id="260" r:id="R6e8096d1876f4abf"/>
    <p:sldId xmlns:r="http://schemas.openxmlformats.org/officeDocument/2006/relationships" id="261" r:id="Rbf1762f69aa94fe5"/>
    <p:sldId xmlns:r="http://schemas.openxmlformats.org/officeDocument/2006/relationships" id="262" r:id="Rea9e5db27764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ad3fb33f144aa" /><Relationship Type="http://schemas.openxmlformats.org/officeDocument/2006/relationships/slide" Target="/ppt/slides/slide1.xml" Id="Ra138d4cf54a74aff" /><Relationship Type="http://schemas.openxmlformats.org/officeDocument/2006/relationships/slide" Target="/ppt/slides/slide2.xml" Id="Rb25210415e8b44a2" /><Relationship Type="http://schemas.openxmlformats.org/officeDocument/2006/relationships/slide" Target="/ppt/slides/slide3.xml" Id="R9f6082cb3d9c41ab" /><Relationship Type="http://schemas.openxmlformats.org/officeDocument/2006/relationships/slide" Target="/ppt/slides/slide4.xml" Id="R1cce5e3bd33f4337" /><Relationship Type="http://schemas.openxmlformats.org/officeDocument/2006/relationships/slide" Target="/ppt/slides/slide5.xml" Id="R6e8096d1876f4abf" /><Relationship Type="http://schemas.openxmlformats.org/officeDocument/2006/relationships/slide" Target="/ppt/slides/slide6.xml" Id="Rbf1762f69aa94fe5" /><Relationship Type="http://schemas.openxmlformats.org/officeDocument/2006/relationships/slide" Target="/ppt/slides/slide7.xml" Id="Rea9e5db27764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40f38bc7c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f2dfc9e44499" /><Relationship Type="http://schemas.openxmlformats.org/officeDocument/2006/relationships/theme" Target="/ppt/slideMasters/theme/theme1.xml" Id="R8034e194d08e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6f2dfc9e4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ab16f191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18749518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a4a6fcb61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1103166e0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4e97adec3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0ac355f0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913b315fa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GRIMSMO ELINE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