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a41d25a78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77473255d4d80"/>
  </p:sldMasterIdLst>
  <p:sldIdLst>
    <p:sldId xmlns:r="http://schemas.openxmlformats.org/officeDocument/2006/relationships" id="256" r:id="R119596f6baef4bc6"/>
    <p:sldId xmlns:r="http://schemas.openxmlformats.org/officeDocument/2006/relationships" id="257" r:id="R8a351e7fc40b4a66"/>
    <p:sldId xmlns:r="http://schemas.openxmlformats.org/officeDocument/2006/relationships" id="258" r:id="R37cf643cfddf464c"/>
    <p:sldId xmlns:r="http://schemas.openxmlformats.org/officeDocument/2006/relationships" id="259" r:id="Rfd0b912118c24378"/>
    <p:sldId xmlns:r="http://schemas.openxmlformats.org/officeDocument/2006/relationships" id="260" r:id="R93a75ed098f2475d"/>
    <p:sldId xmlns:r="http://schemas.openxmlformats.org/officeDocument/2006/relationships" id="261" r:id="Rd8159c5685854ae1"/>
    <p:sldId xmlns:r="http://schemas.openxmlformats.org/officeDocument/2006/relationships" id="262" r:id="Ra40b8013993c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77473255d4d80" /><Relationship Type="http://schemas.openxmlformats.org/officeDocument/2006/relationships/slide" Target="/ppt/slides/slide1.xml" Id="R119596f6baef4bc6" /><Relationship Type="http://schemas.openxmlformats.org/officeDocument/2006/relationships/slide" Target="/ppt/slides/slide2.xml" Id="R8a351e7fc40b4a66" /><Relationship Type="http://schemas.openxmlformats.org/officeDocument/2006/relationships/slide" Target="/ppt/slides/slide3.xml" Id="R37cf643cfddf464c" /><Relationship Type="http://schemas.openxmlformats.org/officeDocument/2006/relationships/slide" Target="/ppt/slides/slide4.xml" Id="Rfd0b912118c24378" /><Relationship Type="http://schemas.openxmlformats.org/officeDocument/2006/relationships/slide" Target="/ppt/slides/slide5.xml" Id="R93a75ed098f2475d" /><Relationship Type="http://schemas.openxmlformats.org/officeDocument/2006/relationships/slide" Target="/ppt/slides/slide6.xml" Id="Rd8159c5685854ae1" /><Relationship Type="http://schemas.openxmlformats.org/officeDocument/2006/relationships/slide" Target="/ppt/slides/slide7.xml" Id="Ra40b8013993c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3de123b41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95a31b4849ea" /><Relationship Type="http://schemas.openxmlformats.org/officeDocument/2006/relationships/theme" Target="/ppt/slideMasters/theme/theme1.xml" Id="R48b4ad3423d3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d95a31b48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d2c66ec6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2a56b500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85226d0c5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f60dbe55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1bc303a0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8e8dd1da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10186b28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