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868149f4d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f247957a84277"/>
  </p:sldMasterIdLst>
  <p:sldIdLst>
    <p:sldId xmlns:r="http://schemas.openxmlformats.org/officeDocument/2006/relationships" id="256" r:id="Rfcb4157c439241b7"/>
    <p:sldId xmlns:r="http://schemas.openxmlformats.org/officeDocument/2006/relationships" id="257" r:id="Rd5740b6da6d04b73"/>
    <p:sldId xmlns:r="http://schemas.openxmlformats.org/officeDocument/2006/relationships" id="258" r:id="Re2203b45057b4cac"/>
    <p:sldId xmlns:r="http://schemas.openxmlformats.org/officeDocument/2006/relationships" id="259" r:id="R8c06a347d6d3441b"/>
    <p:sldId xmlns:r="http://schemas.openxmlformats.org/officeDocument/2006/relationships" id="260" r:id="R3c7507b7eac3468a"/>
    <p:sldId xmlns:r="http://schemas.openxmlformats.org/officeDocument/2006/relationships" id="261" r:id="R1b757b62065141aa"/>
    <p:sldId xmlns:r="http://schemas.openxmlformats.org/officeDocument/2006/relationships" id="262" r:id="R3d5f7dc6b764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f247957a84277" /><Relationship Type="http://schemas.openxmlformats.org/officeDocument/2006/relationships/slide" Target="/ppt/slides/slide1.xml" Id="Rfcb4157c439241b7" /><Relationship Type="http://schemas.openxmlformats.org/officeDocument/2006/relationships/slide" Target="/ppt/slides/slide2.xml" Id="Rd5740b6da6d04b73" /><Relationship Type="http://schemas.openxmlformats.org/officeDocument/2006/relationships/slide" Target="/ppt/slides/slide3.xml" Id="Re2203b45057b4cac" /><Relationship Type="http://schemas.openxmlformats.org/officeDocument/2006/relationships/slide" Target="/ppt/slides/slide4.xml" Id="R8c06a347d6d3441b" /><Relationship Type="http://schemas.openxmlformats.org/officeDocument/2006/relationships/slide" Target="/ppt/slides/slide5.xml" Id="R3c7507b7eac3468a" /><Relationship Type="http://schemas.openxmlformats.org/officeDocument/2006/relationships/slide" Target="/ppt/slides/slide6.xml" Id="R1b757b62065141aa" /><Relationship Type="http://schemas.openxmlformats.org/officeDocument/2006/relationships/slide" Target="/ppt/slides/slide7.xml" Id="R3d5f7dc6b764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98055bfc2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d036443674800" /><Relationship Type="http://schemas.openxmlformats.org/officeDocument/2006/relationships/theme" Target="/ppt/slideMasters/theme/theme1.xml" Id="R5763620cd48a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d0364436748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3864f5f58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99518232144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7c97435eb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ff69938d8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8cc7fee25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c8892fb7e49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8f5b43270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REDUX INVESTEX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REDUX INVESTEX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12 695 049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HOMELIEN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