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09290f638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ae59f96df4f08"/>
  </p:sldMasterIdLst>
  <p:sldIdLst>
    <p:sldId xmlns:r="http://schemas.openxmlformats.org/officeDocument/2006/relationships" id="256" r:id="R00311c1e1fff4457"/>
    <p:sldId xmlns:r="http://schemas.openxmlformats.org/officeDocument/2006/relationships" id="257" r:id="R462e545a077b4cfa"/>
    <p:sldId xmlns:r="http://schemas.openxmlformats.org/officeDocument/2006/relationships" id="258" r:id="Re3469348027b4668"/>
    <p:sldId xmlns:r="http://schemas.openxmlformats.org/officeDocument/2006/relationships" id="259" r:id="R921881bb3ed04704"/>
    <p:sldId xmlns:r="http://schemas.openxmlformats.org/officeDocument/2006/relationships" id="260" r:id="R1f1e0aa816614702"/>
    <p:sldId xmlns:r="http://schemas.openxmlformats.org/officeDocument/2006/relationships" id="261" r:id="R12babfa49cb5444e"/>
    <p:sldId xmlns:r="http://schemas.openxmlformats.org/officeDocument/2006/relationships" id="262" r:id="R069a3c8c9c53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ae59f96df4f08" /><Relationship Type="http://schemas.openxmlformats.org/officeDocument/2006/relationships/slide" Target="/ppt/slides/slide1.xml" Id="R00311c1e1fff4457" /><Relationship Type="http://schemas.openxmlformats.org/officeDocument/2006/relationships/slide" Target="/ppt/slides/slide2.xml" Id="R462e545a077b4cfa" /><Relationship Type="http://schemas.openxmlformats.org/officeDocument/2006/relationships/slide" Target="/ppt/slides/slide3.xml" Id="Re3469348027b4668" /><Relationship Type="http://schemas.openxmlformats.org/officeDocument/2006/relationships/slide" Target="/ppt/slides/slide4.xml" Id="R921881bb3ed04704" /><Relationship Type="http://schemas.openxmlformats.org/officeDocument/2006/relationships/slide" Target="/ppt/slides/slide5.xml" Id="R1f1e0aa816614702" /><Relationship Type="http://schemas.openxmlformats.org/officeDocument/2006/relationships/slide" Target="/ppt/slides/slide6.xml" Id="R12babfa49cb5444e" /><Relationship Type="http://schemas.openxmlformats.org/officeDocument/2006/relationships/slide" Target="/ppt/slides/slide7.xml" Id="R069a3c8c9c53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a11adcc5a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42aa6a684937" /><Relationship Type="http://schemas.openxmlformats.org/officeDocument/2006/relationships/theme" Target="/ppt/slideMasters/theme/theme1.xml" Id="Rbbda7d6a8761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b42aa6a68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5b00fc67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5c484d0e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47a02fb2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893688f0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81ea886e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dee1613c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9015998c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4 806 438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 –  96,5 %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FURU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 INVEST AS</a:t>
            </a:r>
          </a:p>
        </p:txBody>
      </p:sp>
    </p:spTree>
  </p:cSld>
  <p:clrMapOvr>
    <a:masterClrMapping xmlns:a="http://schemas.openxmlformats.org/drawingml/2006/main"/>
  </p:clrMapOvr>
</p:sld>
</file>