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2d61e76800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a653106b94e75"/>
  </p:sldMasterIdLst>
  <p:sldIdLst>
    <p:sldId xmlns:r="http://schemas.openxmlformats.org/officeDocument/2006/relationships" id="256" r:id="R8894714c7fae45e0"/>
    <p:sldId xmlns:r="http://schemas.openxmlformats.org/officeDocument/2006/relationships" id="257" r:id="Rd18d79ae08cb4b20"/>
    <p:sldId xmlns:r="http://schemas.openxmlformats.org/officeDocument/2006/relationships" id="258" r:id="R3a3719dd10914f0f"/>
    <p:sldId xmlns:r="http://schemas.openxmlformats.org/officeDocument/2006/relationships" id="259" r:id="R9823a5e370f74f42"/>
    <p:sldId xmlns:r="http://schemas.openxmlformats.org/officeDocument/2006/relationships" id="260" r:id="Ra50a994f2e0146c2"/>
    <p:sldId xmlns:r="http://schemas.openxmlformats.org/officeDocument/2006/relationships" id="261" r:id="Ra3cb21e6dd5345e4"/>
    <p:sldId xmlns:r="http://schemas.openxmlformats.org/officeDocument/2006/relationships" id="262" r:id="Rc9583d3c40c94b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a653106b94e75" /><Relationship Type="http://schemas.openxmlformats.org/officeDocument/2006/relationships/slide" Target="/ppt/slides/slide1.xml" Id="R8894714c7fae45e0" /><Relationship Type="http://schemas.openxmlformats.org/officeDocument/2006/relationships/slide" Target="/ppt/slides/slide2.xml" Id="Rd18d79ae08cb4b20" /><Relationship Type="http://schemas.openxmlformats.org/officeDocument/2006/relationships/slide" Target="/ppt/slides/slide3.xml" Id="R3a3719dd10914f0f" /><Relationship Type="http://schemas.openxmlformats.org/officeDocument/2006/relationships/slide" Target="/ppt/slides/slide4.xml" Id="R9823a5e370f74f42" /><Relationship Type="http://schemas.openxmlformats.org/officeDocument/2006/relationships/slide" Target="/ppt/slides/slide5.xml" Id="Ra50a994f2e0146c2" /><Relationship Type="http://schemas.openxmlformats.org/officeDocument/2006/relationships/slide" Target="/ppt/slides/slide6.xml" Id="Ra3cb21e6dd5345e4" /><Relationship Type="http://schemas.openxmlformats.org/officeDocument/2006/relationships/slide" Target="/ppt/slides/slide7.xml" Id="Rc9583d3c40c94b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b6d322fae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45c01ea5646da" /><Relationship Type="http://schemas.openxmlformats.org/officeDocument/2006/relationships/theme" Target="/ppt/slideMasters/theme/theme1.xml" Id="Re127d5963feb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45c01ea56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b81765d7a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606af2410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5a3f3c113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e41af5896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5f41c5d48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e958b103b4e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91461a4e544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 K. ESKELAND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K. ESKELAND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8 583 806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8 639 109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KARI ESKELAND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K. ESKELAND AS</a:t>
            </a:r>
          </a:p>
        </p:txBody>
      </p:sp>
    </p:spTree>
  </p:cSld>
  <p:clrMapOvr>
    <a:masterClrMapping xmlns:a="http://schemas.openxmlformats.org/drawingml/2006/main"/>
  </p:clrMapOvr>
</p:sld>
</file>