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d25619bd2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91779a6124d6d"/>
  </p:sldMasterIdLst>
  <p:sldIdLst>
    <p:sldId xmlns:r="http://schemas.openxmlformats.org/officeDocument/2006/relationships" id="256" r:id="R2858b744f48843f5"/>
    <p:sldId xmlns:r="http://schemas.openxmlformats.org/officeDocument/2006/relationships" id="257" r:id="R02e6c1137e7342b0"/>
    <p:sldId xmlns:r="http://schemas.openxmlformats.org/officeDocument/2006/relationships" id="258" r:id="R03dc51f46279449e"/>
    <p:sldId xmlns:r="http://schemas.openxmlformats.org/officeDocument/2006/relationships" id="259" r:id="R7a6bafcd5bda4bcb"/>
    <p:sldId xmlns:r="http://schemas.openxmlformats.org/officeDocument/2006/relationships" id="260" r:id="Rb1aded2060234c58"/>
    <p:sldId xmlns:r="http://schemas.openxmlformats.org/officeDocument/2006/relationships" id="261" r:id="Rcae9acf4b0c54331"/>
    <p:sldId xmlns:r="http://schemas.openxmlformats.org/officeDocument/2006/relationships" id="262" r:id="R5863b1e18399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91779a6124d6d" /><Relationship Type="http://schemas.openxmlformats.org/officeDocument/2006/relationships/slide" Target="/ppt/slides/slide1.xml" Id="R2858b744f48843f5" /><Relationship Type="http://schemas.openxmlformats.org/officeDocument/2006/relationships/slide" Target="/ppt/slides/slide2.xml" Id="R02e6c1137e7342b0" /><Relationship Type="http://schemas.openxmlformats.org/officeDocument/2006/relationships/slide" Target="/ppt/slides/slide3.xml" Id="R03dc51f46279449e" /><Relationship Type="http://schemas.openxmlformats.org/officeDocument/2006/relationships/slide" Target="/ppt/slides/slide4.xml" Id="R7a6bafcd5bda4bcb" /><Relationship Type="http://schemas.openxmlformats.org/officeDocument/2006/relationships/slide" Target="/ppt/slides/slide5.xml" Id="Rb1aded2060234c58" /><Relationship Type="http://schemas.openxmlformats.org/officeDocument/2006/relationships/slide" Target="/ppt/slides/slide6.xml" Id="Rcae9acf4b0c54331" /><Relationship Type="http://schemas.openxmlformats.org/officeDocument/2006/relationships/slide" Target="/ppt/slides/slide7.xml" Id="R5863b1e18399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b1921bad2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ac291db64406" /><Relationship Type="http://schemas.openxmlformats.org/officeDocument/2006/relationships/theme" Target="/ppt/slideMasters/theme/theme1.xml" Id="R4de7f7de7433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dac291db6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31ca47a89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ca2060f4e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2e6c0482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52ae5b80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0f7969a8e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5cac44db9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2310d2cd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122 975 330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128 325 306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 STORRØ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MARIE MOEN STORRØ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Storrø, Øvre alle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sturla@fysmed.no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