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0a85143bf4d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5b9e77905d4e59"/>
  </p:sldMasterIdLst>
  <p:sldIdLst>
    <p:sldId xmlns:r="http://schemas.openxmlformats.org/officeDocument/2006/relationships" id="256" r:id="Rd8c50f35e8884305"/>
    <p:sldId xmlns:r="http://schemas.openxmlformats.org/officeDocument/2006/relationships" id="257" r:id="R65937944bbc842f4"/>
    <p:sldId xmlns:r="http://schemas.openxmlformats.org/officeDocument/2006/relationships" id="258" r:id="Raf01abfbb9ab4dac"/>
    <p:sldId xmlns:r="http://schemas.openxmlformats.org/officeDocument/2006/relationships" id="259" r:id="R231a6cc3b4dd44dc"/>
    <p:sldId xmlns:r="http://schemas.openxmlformats.org/officeDocument/2006/relationships" id="260" r:id="R73802f4c24ba419d"/>
    <p:sldId xmlns:r="http://schemas.openxmlformats.org/officeDocument/2006/relationships" id="261" r:id="R7153e919ec2a4901"/>
    <p:sldId xmlns:r="http://schemas.openxmlformats.org/officeDocument/2006/relationships" id="262" r:id="Re59a1c7e3b2745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b9e77905d4e59" /><Relationship Type="http://schemas.openxmlformats.org/officeDocument/2006/relationships/slide" Target="/ppt/slides/slide1.xml" Id="Rd8c50f35e8884305" /><Relationship Type="http://schemas.openxmlformats.org/officeDocument/2006/relationships/slide" Target="/ppt/slides/slide2.xml" Id="R65937944bbc842f4" /><Relationship Type="http://schemas.openxmlformats.org/officeDocument/2006/relationships/slide" Target="/ppt/slides/slide3.xml" Id="Raf01abfbb9ab4dac" /><Relationship Type="http://schemas.openxmlformats.org/officeDocument/2006/relationships/slide" Target="/ppt/slides/slide4.xml" Id="R231a6cc3b4dd44dc" /><Relationship Type="http://schemas.openxmlformats.org/officeDocument/2006/relationships/slide" Target="/ppt/slides/slide5.xml" Id="R73802f4c24ba419d" /><Relationship Type="http://schemas.openxmlformats.org/officeDocument/2006/relationships/slide" Target="/ppt/slides/slide6.xml" Id="R7153e919ec2a4901" /><Relationship Type="http://schemas.openxmlformats.org/officeDocument/2006/relationships/slide" Target="/ppt/slides/slide7.xml" Id="Re59a1c7e3b2745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2ba1b051f4c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156051cf94965" /><Relationship Type="http://schemas.openxmlformats.org/officeDocument/2006/relationships/theme" Target="/ppt/slideMasters/theme/theme1.xml" Id="R44d5f49f8d9f4c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3156051cf949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6d65c3d9242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66fea46c140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84f3c8364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936efd93b42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15dac4b9941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2299d411745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22b0741d147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 REVISJON &amp; RÅDGIVNING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48 183 016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10 839 513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8 757 075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23 569 822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NOAD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TG-INVEST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 REVISJON &amp; RÅDGIVNING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MARTHE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ALEXANDER DAHL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hlo@hlo.no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989 027 654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