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adfbebc77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e1ddffcd84325"/>
  </p:sldMasterIdLst>
  <p:sldIdLst>
    <p:sldId xmlns:r="http://schemas.openxmlformats.org/officeDocument/2006/relationships" id="256" r:id="Rbbb718330da543a1"/>
    <p:sldId xmlns:r="http://schemas.openxmlformats.org/officeDocument/2006/relationships" id="257" r:id="Rf84f986121864dd3"/>
    <p:sldId xmlns:r="http://schemas.openxmlformats.org/officeDocument/2006/relationships" id="258" r:id="R8b673f3c8727484c"/>
    <p:sldId xmlns:r="http://schemas.openxmlformats.org/officeDocument/2006/relationships" id="259" r:id="Rc7583947bc654d9e"/>
    <p:sldId xmlns:r="http://schemas.openxmlformats.org/officeDocument/2006/relationships" id="260" r:id="Rdce9a9444827475f"/>
    <p:sldId xmlns:r="http://schemas.openxmlformats.org/officeDocument/2006/relationships" id="261" r:id="R80c9390f90d0452a"/>
    <p:sldId xmlns:r="http://schemas.openxmlformats.org/officeDocument/2006/relationships" id="262" r:id="R354c868561d3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e1ddffcd84325" /><Relationship Type="http://schemas.openxmlformats.org/officeDocument/2006/relationships/slide" Target="/ppt/slides/slide1.xml" Id="Rbbb718330da543a1" /><Relationship Type="http://schemas.openxmlformats.org/officeDocument/2006/relationships/slide" Target="/ppt/slides/slide2.xml" Id="Rf84f986121864dd3" /><Relationship Type="http://schemas.openxmlformats.org/officeDocument/2006/relationships/slide" Target="/ppt/slides/slide3.xml" Id="R8b673f3c8727484c" /><Relationship Type="http://schemas.openxmlformats.org/officeDocument/2006/relationships/slide" Target="/ppt/slides/slide4.xml" Id="Rc7583947bc654d9e" /><Relationship Type="http://schemas.openxmlformats.org/officeDocument/2006/relationships/slide" Target="/ppt/slides/slide5.xml" Id="Rdce9a9444827475f" /><Relationship Type="http://schemas.openxmlformats.org/officeDocument/2006/relationships/slide" Target="/ppt/slides/slide6.xml" Id="R80c9390f90d0452a" /><Relationship Type="http://schemas.openxmlformats.org/officeDocument/2006/relationships/slide" Target="/ppt/slides/slide7.xml" Id="R354c868561d3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627106a15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317a015e1455d" /><Relationship Type="http://schemas.openxmlformats.org/officeDocument/2006/relationships/theme" Target="/ppt/slideMasters/theme/theme1.xml" Id="Rccf719ed9183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317a015e1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4d6cf725c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78c3496b6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17dcf04d3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6fe79a9d5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e0a810223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4bd9a071d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3f16a8194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9 511 471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129 908 579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130 049 832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