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6c144416a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897ca767043db"/>
  </p:sldMasterIdLst>
  <p:sldIdLst>
    <p:sldId xmlns:r="http://schemas.openxmlformats.org/officeDocument/2006/relationships" id="256" r:id="R2d224f5366124589"/>
    <p:sldId xmlns:r="http://schemas.openxmlformats.org/officeDocument/2006/relationships" id="257" r:id="R070a63488258417c"/>
    <p:sldId xmlns:r="http://schemas.openxmlformats.org/officeDocument/2006/relationships" id="258" r:id="R913ebce2bba44271"/>
    <p:sldId xmlns:r="http://schemas.openxmlformats.org/officeDocument/2006/relationships" id="259" r:id="Rd8bb5356a0224727"/>
    <p:sldId xmlns:r="http://schemas.openxmlformats.org/officeDocument/2006/relationships" id="260" r:id="Rfcc2b245eb084803"/>
    <p:sldId xmlns:r="http://schemas.openxmlformats.org/officeDocument/2006/relationships" id="261" r:id="R1c3f6ecfb59d42a2"/>
    <p:sldId xmlns:r="http://schemas.openxmlformats.org/officeDocument/2006/relationships" id="262" r:id="Rc6dbf7327ae5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897ca767043db" /><Relationship Type="http://schemas.openxmlformats.org/officeDocument/2006/relationships/slide" Target="/ppt/slides/slide1.xml" Id="R2d224f5366124589" /><Relationship Type="http://schemas.openxmlformats.org/officeDocument/2006/relationships/slide" Target="/ppt/slides/slide2.xml" Id="R070a63488258417c" /><Relationship Type="http://schemas.openxmlformats.org/officeDocument/2006/relationships/slide" Target="/ppt/slides/slide3.xml" Id="R913ebce2bba44271" /><Relationship Type="http://schemas.openxmlformats.org/officeDocument/2006/relationships/slide" Target="/ppt/slides/slide4.xml" Id="Rd8bb5356a0224727" /><Relationship Type="http://schemas.openxmlformats.org/officeDocument/2006/relationships/slide" Target="/ppt/slides/slide5.xml" Id="Rfcc2b245eb084803" /><Relationship Type="http://schemas.openxmlformats.org/officeDocument/2006/relationships/slide" Target="/ppt/slides/slide6.xml" Id="R1c3f6ecfb59d42a2" /><Relationship Type="http://schemas.openxmlformats.org/officeDocument/2006/relationships/slide" Target="/ppt/slides/slide7.xml" Id="Rc6dbf7327ae5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7c244957a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41e4f1d14c88" /><Relationship Type="http://schemas.openxmlformats.org/officeDocument/2006/relationships/theme" Target="/ppt/slideMasters/theme/theme1.xml" Id="R6b2168609f92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241e4f1d1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9923a1a9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c13e7b606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d1ffab02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0979e0bc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1b0bc219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eb0a1e70b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dab5d8bf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TORBJØRN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