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418b13789e49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059258f1054e6b"/>
  </p:sldMasterIdLst>
  <p:sldIdLst>
    <p:sldId xmlns:r="http://schemas.openxmlformats.org/officeDocument/2006/relationships" id="256" r:id="Rc8147544ae4c4621"/>
    <p:sldId xmlns:r="http://schemas.openxmlformats.org/officeDocument/2006/relationships" id="257" r:id="Rf315fe5ee4df4c54"/>
    <p:sldId xmlns:r="http://schemas.openxmlformats.org/officeDocument/2006/relationships" id="258" r:id="R08af39c4d8a74588"/>
    <p:sldId xmlns:r="http://schemas.openxmlformats.org/officeDocument/2006/relationships" id="259" r:id="Rc1d41ee3dfbc48b0"/>
    <p:sldId xmlns:r="http://schemas.openxmlformats.org/officeDocument/2006/relationships" id="260" r:id="Rb881480a74c34825"/>
    <p:sldId xmlns:r="http://schemas.openxmlformats.org/officeDocument/2006/relationships" id="261" r:id="Rff501c259a964475"/>
    <p:sldId xmlns:r="http://schemas.openxmlformats.org/officeDocument/2006/relationships" id="262" r:id="Rd104b7dc77f04e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59258f1054e6b" /><Relationship Type="http://schemas.openxmlformats.org/officeDocument/2006/relationships/slide" Target="/ppt/slides/slide1.xml" Id="Rc8147544ae4c4621" /><Relationship Type="http://schemas.openxmlformats.org/officeDocument/2006/relationships/slide" Target="/ppt/slides/slide2.xml" Id="Rf315fe5ee4df4c54" /><Relationship Type="http://schemas.openxmlformats.org/officeDocument/2006/relationships/slide" Target="/ppt/slides/slide3.xml" Id="R08af39c4d8a74588" /><Relationship Type="http://schemas.openxmlformats.org/officeDocument/2006/relationships/slide" Target="/ppt/slides/slide4.xml" Id="Rc1d41ee3dfbc48b0" /><Relationship Type="http://schemas.openxmlformats.org/officeDocument/2006/relationships/slide" Target="/ppt/slides/slide5.xml" Id="Rb881480a74c34825" /><Relationship Type="http://schemas.openxmlformats.org/officeDocument/2006/relationships/slide" Target="/ppt/slides/slide6.xml" Id="Rff501c259a964475" /><Relationship Type="http://schemas.openxmlformats.org/officeDocument/2006/relationships/slide" Target="/ppt/slides/slide7.xml" Id="Rd104b7dc77f04e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4bd6876bf44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faca412f34c43" /><Relationship Type="http://schemas.openxmlformats.org/officeDocument/2006/relationships/theme" Target="/ppt/slideMasters/theme/theme1.xml" Id="R3cfcce1d682148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0faca412f34c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a77c2314945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616d145c3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04fd5ea4542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3a771a3db47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67aeb214a40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df6a85f2944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e8f745a98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HOLDING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2 568 254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230 503 108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504 717 929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SEIELSTAD 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SEIELSTAD HOLDING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SEIELSTAD HOLDING AS</a:t>
            </a:r>
          </a:p>
        </p:txBody>
      </p:sp>
    </p:spTree>
  </p:cSld>
  <p:clrMapOvr>
    <a:masterClrMapping xmlns:a="http://schemas.openxmlformats.org/drawingml/2006/main"/>
  </p:clrMapOvr>
</p:sld>
</file>