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3a11a78ba48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91566c5dd34fd5"/>
  </p:sldMasterIdLst>
  <p:sldIdLst>
    <p:sldId xmlns:r="http://schemas.openxmlformats.org/officeDocument/2006/relationships" id="256" r:id="R14c9fc18266646d2"/>
    <p:sldId xmlns:r="http://schemas.openxmlformats.org/officeDocument/2006/relationships" id="257" r:id="R1fb02e5727194d3e"/>
    <p:sldId xmlns:r="http://schemas.openxmlformats.org/officeDocument/2006/relationships" id="258" r:id="Rb817cf95955b4522"/>
    <p:sldId xmlns:r="http://schemas.openxmlformats.org/officeDocument/2006/relationships" id="259" r:id="R7d8f99da32234697"/>
    <p:sldId xmlns:r="http://schemas.openxmlformats.org/officeDocument/2006/relationships" id="260" r:id="Rc1c0334b178f4368"/>
    <p:sldId xmlns:r="http://schemas.openxmlformats.org/officeDocument/2006/relationships" id="261" r:id="R0b7bb1495b884734"/>
    <p:sldId xmlns:r="http://schemas.openxmlformats.org/officeDocument/2006/relationships" id="262" r:id="Rc34ba5785d604b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1566c5dd34fd5" /><Relationship Type="http://schemas.openxmlformats.org/officeDocument/2006/relationships/slide" Target="/ppt/slides/slide1.xml" Id="R14c9fc18266646d2" /><Relationship Type="http://schemas.openxmlformats.org/officeDocument/2006/relationships/slide" Target="/ppt/slides/slide2.xml" Id="R1fb02e5727194d3e" /><Relationship Type="http://schemas.openxmlformats.org/officeDocument/2006/relationships/slide" Target="/ppt/slides/slide3.xml" Id="Rb817cf95955b4522" /><Relationship Type="http://schemas.openxmlformats.org/officeDocument/2006/relationships/slide" Target="/ppt/slides/slide4.xml" Id="R7d8f99da32234697" /><Relationship Type="http://schemas.openxmlformats.org/officeDocument/2006/relationships/slide" Target="/ppt/slides/slide5.xml" Id="Rc1c0334b178f4368" /><Relationship Type="http://schemas.openxmlformats.org/officeDocument/2006/relationships/slide" Target="/ppt/slides/slide6.xml" Id="R0b7bb1495b884734" /><Relationship Type="http://schemas.openxmlformats.org/officeDocument/2006/relationships/slide" Target="/ppt/slides/slide7.xml" Id="Rc34ba5785d604b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b84c030ef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a51e4d21f4a0d" /><Relationship Type="http://schemas.openxmlformats.org/officeDocument/2006/relationships/theme" Target="/ppt/slideMasters/theme/theme1.xml" Id="Rbf558ca1b36d41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a51e4d21f4a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52da372fc46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86fad2f3048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dcf4e97c34a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2a87f14764d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1dd5c279e4b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618a69b3c4a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d2073dc9e4c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JIT HOLDING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4 375 176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28 768 988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28 946 983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INGE THOMASSEN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Vestsideveien 172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3405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989 029 053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