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15185141c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2db11b52949c0"/>
  </p:sldMasterIdLst>
  <p:sldIdLst>
    <p:sldId xmlns:r="http://schemas.openxmlformats.org/officeDocument/2006/relationships" id="256" r:id="R90b55c416f0d4408"/>
    <p:sldId xmlns:r="http://schemas.openxmlformats.org/officeDocument/2006/relationships" id="257" r:id="Rf2fc7099cece4d58"/>
    <p:sldId xmlns:r="http://schemas.openxmlformats.org/officeDocument/2006/relationships" id="258" r:id="R38a96b0b53b54643"/>
    <p:sldId xmlns:r="http://schemas.openxmlformats.org/officeDocument/2006/relationships" id="259" r:id="Rfc9a576109934ad7"/>
    <p:sldId xmlns:r="http://schemas.openxmlformats.org/officeDocument/2006/relationships" id="260" r:id="R1973e6d5fe524551"/>
    <p:sldId xmlns:r="http://schemas.openxmlformats.org/officeDocument/2006/relationships" id="261" r:id="Rbd0908d0bc4f4c34"/>
    <p:sldId xmlns:r="http://schemas.openxmlformats.org/officeDocument/2006/relationships" id="262" r:id="R25759e460001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2db11b52949c0" /><Relationship Type="http://schemas.openxmlformats.org/officeDocument/2006/relationships/slide" Target="/ppt/slides/slide1.xml" Id="R90b55c416f0d4408" /><Relationship Type="http://schemas.openxmlformats.org/officeDocument/2006/relationships/slide" Target="/ppt/slides/slide2.xml" Id="Rf2fc7099cece4d58" /><Relationship Type="http://schemas.openxmlformats.org/officeDocument/2006/relationships/slide" Target="/ppt/slides/slide3.xml" Id="R38a96b0b53b54643" /><Relationship Type="http://schemas.openxmlformats.org/officeDocument/2006/relationships/slide" Target="/ppt/slides/slide4.xml" Id="Rfc9a576109934ad7" /><Relationship Type="http://schemas.openxmlformats.org/officeDocument/2006/relationships/slide" Target="/ppt/slides/slide5.xml" Id="R1973e6d5fe524551" /><Relationship Type="http://schemas.openxmlformats.org/officeDocument/2006/relationships/slide" Target="/ppt/slides/slide6.xml" Id="Rbd0908d0bc4f4c34" /><Relationship Type="http://schemas.openxmlformats.org/officeDocument/2006/relationships/slide" Target="/ppt/slides/slide7.xml" Id="R25759e460001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196a0e53f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51e156ccd4730" /><Relationship Type="http://schemas.openxmlformats.org/officeDocument/2006/relationships/theme" Target="/ppt/slideMasters/theme/theme1.xml" Id="Rc8271e9f871c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51e156ccd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a9a5b6a48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1769164ba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b4d371bc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5172bb3c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0485bf11b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f93522f0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93ee8018c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65 025 000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64 680 145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72 203 053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324 735 607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329 326 887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CHRISTOPHER GARMANN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Kanalen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04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WALLY AS</a:t>
            </a:r>
          </a:p>
        </p:txBody>
      </p:sp>
    </p:spTree>
  </p:cSld>
  <p:clrMapOvr>
    <a:masterClrMapping xmlns:a="http://schemas.openxmlformats.org/drawingml/2006/main"/>
  </p:clrMapOvr>
</p:sld>
</file>