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dac015151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2ebda128746be"/>
  </p:sldMasterIdLst>
  <p:sldIdLst>
    <p:sldId xmlns:r="http://schemas.openxmlformats.org/officeDocument/2006/relationships" id="256" r:id="R8b49d49b9cdd4f05"/>
    <p:sldId xmlns:r="http://schemas.openxmlformats.org/officeDocument/2006/relationships" id="257" r:id="R58529a9f5ebd4e05"/>
    <p:sldId xmlns:r="http://schemas.openxmlformats.org/officeDocument/2006/relationships" id="258" r:id="Rafbe3b5b366e42bf"/>
    <p:sldId xmlns:r="http://schemas.openxmlformats.org/officeDocument/2006/relationships" id="259" r:id="R4c9e440e0a754263"/>
    <p:sldId xmlns:r="http://schemas.openxmlformats.org/officeDocument/2006/relationships" id="260" r:id="R9223cae105da4e38"/>
    <p:sldId xmlns:r="http://schemas.openxmlformats.org/officeDocument/2006/relationships" id="261" r:id="Rbff91f9fa5a649c8"/>
    <p:sldId xmlns:r="http://schemas.openxmlformats.org/officeDocument/2006/relationships" id="262" r:id="R014a6655b28f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2ebda128746be" /><Relationship Type="http://schemas.openxmlformats.org/officeDocument/2006/relationships/slide" Target="/ppt/slides/slide1.xml" Id="R8b49d49b9cdd4f05" /><Relationship Type="http://schemas.openxmlformats.org/officeDocument/2006/relationships/slide" Target="/ppt/slides/slide2.xml" Id="R58529a9f5ebd4e05" /><Relationship Type="http://schemas.openxmlformats.org/officeDocument/2006/relationships/slide" Target="/ppt/slides/slide3.xml" Id="Rafbe3b5b366e42bf" /><Relationship Type="http://schemas.openxmlformats.org/officeDocument/2006/relationships/slide" Target="/ppt/slides/slide4.xml" Id="R4c9e440e0a754263" /><Relationship Type="http://schemas.openxmlformats.org/officeDocument/2006/relationships/slide" Target="/ppt/slides/slide5.xml" Id="R9223cae105da4e38" /><Relationship Type="http://schemas.openxmlformats.org/officeDocument/2006/relationships/slide" Target="/ppt/slides/slide6.xml" Id="Rbff91f9fa5a649c8" /><Relationship Type="http://schemas.openxmlformats.org/officeDocument/2006/relationships/slide" Target="/ppt/slides/slide7.xml" Id="R014a6655b28f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48122196e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d8e9787e4e10" /><Relationship Type="http://schemas.openxmlformats.org/officeDocument/2006/relationships/theme" Target="/ppt/slideMasters/theme/theme1.xml" Id="Rb03c6173642b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fd8e9787e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4f3cd94b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9532a224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c0aa9738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4005c184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c463bb76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87793627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9005fd12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54 778 207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41 719 040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57 883 271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830 017 480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857 269 203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OVE AFTRETH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32 08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POA AS</a:t>
            </a:r>
          </a:p>
        </p:txBody>
      </p:sp>
    </p:spTree>
  </p:cSld>
  <p:clrMapOvr>
    <a:masterClrMapping xmlns:a="http://schemas.openxmlformats.org/drawingml/2006/main"/>
  </p:clrMapOvr>
</p:sld>
</file>