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33f10b5bc44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8c901dc5a47fd"/>
  </p:sldMasterIdLst>
  <p:sldIdLst>
    <p:sldId xmlns:r="http://schemas.openxmlformats.org/officeDocument/2006/relationships" id="256" r:id="R94bf31a5f547455b"/>
    <p:sldId xmlns:r="http://schemas.openxmlformats.org/officeDocument/2006/relationships" id="257" r:id="R4ef1fb46072c418b"/>
    <p:sldId xmlns:r="http://schemas.openxmlformats.org/officeDocument/2006/relationships" id="258" r:id="Re98eab75dc0646e2"/>
    <p:sldId xmlns:r="http://schemas.openxmlformats.org/officeDocument/2006/relationships" id="259" r:id="R29cec40965c24081"/>
    <p:sldId xmlns:r="http://schemas.openxmlformats.org/officeDocument/2006/relationships" id="260" r:id="R70338258ad05498c"/>
    <p:sldId xmlns:r="http://schemas.openxmlformats.org/officeDocument/2006/relationships" id="261" r:id="Ra0f3df4f5ac042e4"/>
    <p:sldId xmlns:r="http://schemas.openxmlformats.org/officeDocument/2006/relationships" id="262" r:id="R58d9de34148a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8c901dc5a47fd" /><Relationship Type="http://schemas.openxmlformats.org/officeDocument/2006/relationships/slide" Target="/ppt/slides/slide1.xml" Id="R94bf31a5f547455b" /><Relationship Type="http://schemas.openxmlformats.org/officeDocument/2006/relationships/slide" Target="/ppt/slides/slide2.xml" Id="R4ef1fb46072c418b" /><Relationship Type="http://schemas.openxmlformats.org/officeDocument/2006/relationships/slide" Target="/ppt/slides/slide3.xml" Id="Re98eab75dc0646e2" /><Relationship Type="http://schemas.openxmlformats.org/officeDocument/2006/relationships/slide" Target="/ppt/slides/slide4.xml" Id="R29cec40965c24081" /><Relationship Type="http://schemas.openxmlformats.org/officeDocument/2006/relationships/slide" Target="/ppt/slides/slide5.xml" Id="R70338258ad05498c" /><Relationship Type="http://schemas.openxmlformats.org/officeDocument/2006/relationships/slide" Target="/ppt/slides/slide6.xml" Id="Ra0f3df4f5ac042e4" /><Relationship Type="http://schemas.openxmlformats.org/officeDocument/2006/relationships/slide" Target="/ppt/slides/slide7.xml" Id="R58d9de34148a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6d5b63d06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3d3a4990f45b4" /><Relationship Type="http://schemas.openxmlformats.org/officeDocument/2006/relationships/theme" Target="/ppt/slideMasters/theme/theme1.xml" Id="R40701e38867540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3d3a4990f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e1d6de0f3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c46f7c716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687a1e511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3379bac8040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4fdbba765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bc037774b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2aea7a469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 ENERGI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799 113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2 369 373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48 125 366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53 032 229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DIRDAL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harald.dirdal@havgul.no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ENERGI AS</a:t>
            </a:r>
          </a:p>
        </p:txBody>
      </p:sp>
    </p:spTree>
  </p:cSld>
  <p:clrMapOvr>
    <a:masterClrMapping xmlns:a="http://schemas.openxmlformats.org/drawingml/2006/main"/>
  </p:clrMapOvr>
</p:sld>
</file>