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90b3ce0bf149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5c5c35f8cf4fba"/>
  </p:sldMasterIdLst>
  <p:sldIdLst>
    <p:sldId xmlns:r="http://schemas.openxmlformats.org/officeDocument/2006/relationships" id="256" r:id="R7aac8fd1789444c7"/>
    <p:sldId xmlns:r="http://schemas.openxmlformats.org/officeDocument/2006/relationships" id="257" r:id="Rf896dd7833484284"/>
    <p:sldId xmlns:r="http://schemas.openxmlformats.org/officeDocument/2006/relationships" id="258" r:id="R362198caf7184b54"/>
    <p:sldId xmlns:r="http://schemas.openxmlformats.org/officeDocument/2006/relationships" id="259" r:id="R05fa74e1b6034802"/>
    <p:sldId xmlns:r="http://schemas.openxmlformats.org/officeDocument/2006/relationships" id="260" r:id="R495e3c2438924fe1"/>
    <p:sldId xmlns:r="http://schemas.openxmlformats.org/officeDocument/2006/relationships" id="261" r:id="Ra54409b6954b46b1"/>
    <p:sldId xmlns:r="http://schemas.openxmlformats.org/officeDocument/2006/relationships" id="262" r:id="R6b1829b0adf949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5c5c35f8cf4fba" /><Relationship Type="http://schemas.openxmlformats.org/officeDocument/2006/relationships/slide" Target="/ppt/slides/slide1.xml" Id="R7aac8fd1789444c7" /><Relationship Type="http://schemas.openxmlformats.org/officeDocument/2006/relationships/slide" Target="/ppt/slides/slide2.xml" Id="Rf896dd7833484284" /><Relationship Type="http://schemas.openxmlformats.org/officeDocument/2006/relationships/slide" Target="/ppt/slides/slide3.xml" Id="R362198caf7184b54" /><Relationship Type="http://schemas.openxmlformats.org/officeDocument/2006/relationships/slide" Target="/ppt/slides/slide4.xml" Id="R05fa74e1b6034802" /><Relationship Type="http://schemas.openxmlformats.org/officeDocument/2006/relationships/slide" Target="/ppt/slides/slide5.xml" Id="R495e3c2438924fe1" /><Relationship Type="http://schemas.openxmlformats.org/officeDocument/2006/relationships/slide" Target="/ppt/slides/slide6.xml" Id="Ra54409b6954b46b1" /><Relationship Type="http://schemas.openxmlformats.org/officeDocument/2006/relationships/slide" Target="/ppt/slides/slide7.xml" Id="R6b1829b0adf949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d8d2f2596f49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cdca23db8474f" /><Relationship Type="http://schemas.openxmlformats.org/officeDocument/2006/relationships/theme" Target="/ppt/slideMasters/theme/theme1.xml" Id="R6888c9b5d71146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2cdca23db847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5125ca8c44b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e7394b94e49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7a1b30e344c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f07cab3d847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cd26e37ae44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f18dabd9e42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00517dc1b45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LKM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LKM 1 AS ble etablert [år] og holder til i Ørje.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−869 459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21 389 960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142 537 543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146 150 655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GEORG MØLLHAUSEN  –  51,6 %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BEATE MØLLHAUSEN  –  16,1 %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MØLLHAUSEN  –  16,1 %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MØLLHAUSEN  –  16,1 %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1870 Ørje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989 031 007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