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8b6844aad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85f2247934dc0"/>
  </p:sldMasterIdLst>
  <p:sldIdLst>
    <p:sldId xmlns:r="http://schemas.openxmlformats.org/officeDocument/2006/relationships" id="256" r:id="Rb2ca871206584a4e"/>
    <p:sldId xmlns:r="http://schemas.openxmlformats.org/officeDocument/2006/relationships" id="257" r:id="Ra4d1d6bcde714288"/>
    <p:sldId xmlns:r="http://schemas.openxmlformats.org/officeDocument/2006/relationships" id="258" r:id="R42d30cc4fb8f4966"/>
    <p:sldId xmlns:r="http://schemas.openxmlformats.org/officeDocument/2006/relationships" id="259" r:id="R3176baa1fa464be0"/>
    <p:sldId xmlns:r="http://schemas.openxmlformats.org/officeDocument/2006/relationships" id="260" r:id="R20d63909f8464ff9"/>
    <p:sldId xmlns:r="http://schemas.openxmlformats.org/officeDocument/2006/relationships" id="261" r:id="R637f2a91ae1d43c6"/>
    <p:sldId xmlns:r="http://schemas.openxmlformats.org/officeDocument/2006/relationships" id="262" r:id="Rb1e1857557d7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85f2247934dc0" /><Relationship Type="http://schemas.openxmlformats.org/officeDocument/2006/relationships/slide" Target="/ppt/slides/slide1.xml" Id="Rb2ca871206584a4e" /><Relationship Type="http://schemas.openxmlformats.org/officeDocument/2006/relationships/slide" Target="/ppt/slides/slide2.xml" Id="Ra4d1d6bcde714288" /><Relationship Type="http://schemas.openxmlformats.org/officeDocument/2006/relationships/slide" Target="/ppt/slides/slide3.xml" Id="R42d30cc4fb8f4966" /><Relationship Type="http://schemas.openxmlformats.org/officeDocument/2006/relationships/slide" Target="/ppt/slides/slide4.xml" Id="R3176baa1fa464be0" /><Relationship Type="http://schemas.openxmlformats.org/officeDocument/2006/relationships/slide" Target="/ppt/slides/slide5.xml" Id="R20d63909f8464ff9" /><Relationship Type="http://schemas.openxmlformats.org/officeDocument/2006/relationships/slide" Target="/ppt/slides/slide6.xml" Id="R637f2a91ae1d43c6" /><Relationship Type="http://schemas.openxmlformats.org/officeDocument/2006/relationships/slide" Target="/ppt/slides/slide7.xml" Id="Rb1e1857557d7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54eeb25d2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862200a24811" /><Relationship Type="http://schemas.openxmlformats.org/officeDocument/2006/relationships/theme" Target="/ppt/slideMasters/theme/theme1.xml" Id="R640e848253af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6862200a2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8e1e691f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81d579e0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ce74ad4d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065af56b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55330b7e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51b30101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4368eb60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