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1f3104771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9947d64ae4da6"/>
  </p:sldMasterIdLst>
  <p:sldIdLst>
    <p:sldId xmlns:r="http://schemas.openxmlformats.org/officeDocument/2006/relationships" id="256" r:id="Rbebfb728e52040b7"/>
    <p:sldId xmlns:r="http://schemas.openxmlformats.org/officeDocument/2006/relationships" id="257" r:id="Rc61e3b419dcf4e50"/>
    <p:sldId xmlns:r="http://schemas.openxmlformats.org/officeDocument/2006/relationships" id="258" r:id="R880bae2f8f7b46ce"/>
    <p:sldId xmlns:r="http://schemas.openxmlformats.org/officeDocument/2006/relationships" id="259" r:id="R399d5ca2b01145e1"/>
    <p:sldId xmlns:r="http://schemas.openxmlformats.org/officeDocument/2006/relationships" id="260" r:id="Rbb83a1838814402f"/>
    <p:sldId xmlns:r="http://schemas.openxmlformats.org/officeDocument/2006/relationships" id="261" r:id="R6773d8b3c69e465d"/>
    <p:sldId xmlns:r="http://schemas.openxmlformats.org/officeDocument/2006/relationships" id="262" r:id="R2ffddef339af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9947d64ae4da6" /><Relationship Type="http://schemas.openxmlformats.org/officeDocument/2006/relationships/slide" Target="/ppt/slides/slide1.xml" Id="Rbebfb728e52040b7" /><Relationship Type="http://schemas.openxmlformats.org/officeDocument/2006/relationships/slide" Target="/ppt/slides/slide2.xml" Id="Rc61e3b419dcf4e50" /><Relationship Type="http://schemas.openxmlformats.org/officeDocument/2006/relationships/slide" Target="/ppt/slides/slide3.xml" Id="R880bae2f8f7b46ce" /><Relationship Type="http://schemas.openxmlformats.org/officeDocument/2006/relationships/slide" Target="/ppt/slides/slide4.xml" Id="R399d5ca2b01145e1" /><Relationship Type="http://schemas.openxmlformats.org/officeDocument/2006/relationships/slide" Target="/ppt/slides/slide5.xml" Id="Rbb83a1838814402f" /><Relationship Type="http://schemas.openxmlformats.org/officeDocument/2006/relationships/slide" Target="/ppt/slides/slide6.xml" Id="R6773d8b3c69e465d" /><Relationship Type="http://schemas.openxmlformats.org/officeDocument/2006/relationships/slide" Target="/ppt/slides/slide7.xml" Id="R2ffddef339af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97966751b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3b85daca144de" /><Relationship Type="http://schemas.openxmlformats.org/officeDocument/2006/relationships/theme" Target="/ppt/slideMasters/theme/theme1.xml" Id="Rd94d655d236f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3b85daca1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77482f844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b225ffba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6024b7e5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c4c46b1b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5f78d07b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5c624dfdb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3e4113ed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GREGARDSØN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