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65b25f02cc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ecba20366f40c7"/>
  </p:sldMasterIdLst>
  <p:sldIdLst>
    <p:sldId xmlns:r="http://schemas.openxmlformats.org/officeDocument/2006/relationships" id="256" r:id="R6559891a8916456d"/>
    <p:sldId xmlns:r="http://schemas.openxmlformats.org/officeDocument/2006/relationships" id="257" r:id="Rb50d3ec00d474598"/>
    <p:sldId xmlns:r="http://schemas.openxmlformats.org/officeDocument/2006/relationships" id="258" r:id="Rc39e9c6ec54c4311"/>
    <p:sldId xmlns:r="http://schemas.openxmlformats.org/officeDocument/2006/relationships" id="259" r:id="R61a7d42f19784416"/>
    <p:sldId xmlns:r="http://schemas.openxmlformats.org/officeDocument/2006/relationships" id="260" r:id="R8897039e5c374f11"/>
    <p:sldId xmlns:r="http://schemas.openxmlformats.org/officeDocument/2006/relationships" id="261" r:id="R37e23d4273b3430e"/>
    <p:sldId xmlns:r="http://schemas.openxmlformats.org/officeDocument/2006/relationships" id="262" r:id="Re1f8ea7b30a648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cba20366f40c7" /><Relationship Type="http://schemas.openxmlformats.org/officeDocument/2006/relationships/slide" Target="/ppt/slides/slide1.xml" Id="R6559891a8916456d" /><Relationship Type="http://schemas.openxmlformats.org/officeDocument/2006/relationships/slide" Target="/ppt/slides/slide2.xml" Id="Rb50d3ec00d474598" /><Relationship Type="http://schemas.openxmlformats.org/officeDocument/2006/relationships/slide" Target="/ppt/slides/slide3.xml" Id="Rc39e9c6ec54c4311" /><Relationship Type="http://schemas.openxmlformats.org/officeDocument/2006/relationships/slide" Target="/ppt/slides/slide4.xml" Id="R61a7d42f19784416" /><Relationship Type="http://schemas.openxmlformats.org/officeDocument/2006/relationships/slide" Target="/ppt/slides/slide5.xml" Id="R8897039e5c374f11" /><Relationship Type="http://schemas.openxmlformats.org/officeDocument/2006/relationships/slide" Target="/ppt/slides/slide6.xml" Id="R37e23d4273b3430e" /><Relationship Type="http://schemas.openxmlformats.org/officeDocument/2006/relationships/slide" Target="/ppt/slides/slide7.xml" Id="Re1f8ea7b30a648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af20bb25a4f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a623ebd094b35" /><Relationship Type="http://schemas.openxmlformats.org/officeDocument/2006/relationships/theme" Target="/ppt/slideMasters/theme/theme1.xml" Id="Rb5815e3c3813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9a623ebd09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024365d0447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abdde9b394d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0a4dc82f944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25b34e0d14f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00052989f44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48e030f294e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be4ebae5b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HOLDING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−4 811 014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84 304 479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84 905 772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SKAUG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SISSEL SKAUG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Grønbergssvingen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gunnar@gunnarholding.no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989 033 840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HOLDING AS</a:t>
            </a:r>
          </a:p>
        </p:txBody>
      </p:sp>
    </p:spTree>
  </p:cSld>
  <p:clrMapOvr>
    <a:masterClrMapping xmlns:a="http://schemas.openxmlformats.org/drawingml/2006/main"/>
  </p:clrMapOvr>
</p:sld>
</file>